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61" r:id="rId4"/>
    <p:sldId id="260" r:id="rId5"/>
    <p:sldId id="262" r:id="rId6"/>
    <p:sldId id="263" r:id="rId7"/>
    <p:sldId id="264" r:id="rId8"/>
    <p:sldId id="265" r:id="rId9"/>
    <p:sldId id="268" r:id="rId10"/>
    <p:sldId id="269" r:id="rId11"/>
    <p:sldId id="270" r:id="rId12"/>
    <p:sldId id="271" r:id="rId13"/>
    <p:sldId id="274" r:id="rId14"/>
    <p:sldId id="275" r:id="rId15"/>
    <p:sldId id="272" r:id="rId16"/>
    <p:sldId id="27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3" pos="724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FCFF"/>
    <a:srgbClr val="FFFFFF"/>
    <a:srgbClr val="0F0326"/>
    <a:srgbClr val="0F53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F9FE85-8A5A-40EB-856D-6D2C4387308A}" v="1" dt="2026-06-19T08:29:34.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25"/>
    <p:restoredTop sz="94711"/>
  </p:normalViewPr>
  <p:slideViewPr>
    <p:cSldViewPr>
      <p:cViewPr varScale="1">
        <p:scale>
          <a:sx n="150" d="100"/>
          <a:sy n="150" d="100"/>
        </p:scale>
        <p:origin x="1068" y="132"/>
      </p:cViewPr>
      <p:guideLst>
        <p:guide orient="horz" pos="2160"/>
        <p:guide pos="7242"/>
      </p:guideLst>
    </p:cSldViewPr>
  </p:slideViewPr>
  <p:notesTextViewPr>
    <p:cViewPr>
      <p:scale>
        <a:sx n="1" d="1"/>
        <a:sy n="1" d="1"/>
      </p:scale>
      <p:origin x="0" y="0"/>
    </p:cViewPr>
  </p:notesTextViewPr>
  <p:sorterViewPr>
    <p:cViewPr>
      <p:scale>
        <a:sx n="158" d="100"/>
        <a:sy n="158" d="100"/>
      </p:scale>
      <p:origin x="0" y="0"/>
    </p:cViewPr>
  </p:sorterViewPr>
  <p:gridSpacing cx="72010" cy="7201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ye Hughes-Eastwood" userId="ebea08a0-eb9d-41d1-bac8-cab2ee5a2e47" providerId="ADAL" clId="{434D2E52-A086-48C3-BB18-56DB9BC5806C}"/>
    <pc:docChg chg="custSel modSld">
      <pc:chgData name="Faye Hughes-Eastwood" userId="ebea08a0-eb9d-41d1-bac8-cab2ee5a2e47" providerId="ADAL" clId="{434D2E52-A086-48C3-BB18-56DB9BC5806C}" dt="2026-06-19T08:30:12.026" v="13" actId="1076"/>
      <pc:docMkLst>
        <pc:docMk/>
      </pc:docMkLst>
      <pc:sldChg chg="addSp delSp modSp mod">
        <pc:chgData name="Faye Hughes-Eastwood" userId="ebea08a0-eb9d-41d1-bac8-cab2ee5a2e47" providerId="ADAL" clId="{434D2E52-A086-48C3-BB18-56DB9BC5806C}" dt="2026-06-19T08:30:12.026" v="13" actId="1076"/>
        <pc:sldMkLst>
          <pc:docMk/>
          <pc:sldMk cId="949465159" sldId="274"/>
        </pc:sldMkLst>
        <pc:spChg chg="mod">
          <ac:chgData name="Faye Hughes-Eastwood" userId="ebea08a0-eb9d-41d1-bac8-cab2ee5a2e47" providerId="ADAL" clId="{434D2E52-A086-48C3-BB18-56DB9BC5806C}" dt="2026-06-19T08:29:34.597" v="0"/>
          <ac:spMkLst>
            <pc:docMk/>
            <pc:sldMk cId="949465159" sldId="274"/>
            <ac:spMk id="29" creationId="{6E6BEA34-4BE6-545F-440C-69969F4DF347}"/>
          </ac:spMkLst>
        </pc:spChg>
        <pc:grpChg chg="del">
          <ac:chgData name="Faye Hughes-Eastwood" userId="ebea08a0-eb9d-41d1-bac8-cab2ee5a2e47" providerId="ADAL" clId="{434D2E52-A086-48C3-BB18-56DB9BC5806C}" dt="2026-06-19T08:29:59.504" v="7" actId="478"/>
          <ac:grpSpMkLst>
            <pc:docMk/>
            <pc:sldMk cId="949465159" sldId="274"/>
            <ac:grpSpMk id="139" creationId="{D06C2DFB-06A8-74CC-CEE0-5AF40B5E7E0D}"/>
          </ac:grpSpMkLst>
        </pc:grpChg>
        <pc:picChg chg="add del mod ord">
          <ac:chgData name="Faye Hughes-Eastwood" userId="ebea08a0-eb9d-41d1-bac8-cab2ee5a2e47" providerId="ADAL" clId="{434D2E52-A086-48C3-BB18-56DB9BC5806C}" dt="2026-06-19T08:29:53.297" v="6" actId="478"/>
          <ac:picMkLst>
            <pc:docMk/>
            <pc:sldMk cId="949465159" sldId="274"/>
            <ac:picMk id="5" creationId="{06769A64-5C2C-0477-2E52-1DC8EFA1536E}"/>
          </ac:picMkLst>
        </pc:picChg>
        <pc:picChg chg="add mod">
          <ac:chgData name="Faye Hughes-Eastwood" userId="ebea08a0-eb9d-41d1-bac8-cab2ee5a2e47" providerId="ADAL" clId="{434D2E52-A086-48C3-BB18-56DB9BC5806C}" dt="2026-06-19T08:30:12.026" v="13" actId="1076"/>
          <ac:picMkLst>
            <pc:docMk/>
            <pc:sldMk cId="949465159" sldId="274"/>
            <ac:picMk id="7" creationId="{C1882261-041D-EA14-5F20-9BC0B184766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08FCD4-6984-F247-BC31-FB7CA0DEC499}" type="datetimeFigureOut">
              <a:rPr lang="en-US" smtClean="0"/>
              <a:t>6/19/2026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78846-AFF1-A24A-9558-CA4AD04DD29A}" type="slidenum">
              <a:rPr lang="en-US" smtClean="0"/>
              <a:t>‹#›</a:t>
            </a:fld>
            <a:endParaRPr lang="en-US"/>
          </a:p>
        </p:txBody>
      </p:sp>
    </p:spTree>
    <p:extLst>
      <p:ext uri="{BB962C8B-B14F-4D97-AF65-F5344CB8AC3E}">
        <p14:creationId xmlns:p14="http://schemas.microsoft.com/office/powerpoint/2010/main" val="1766751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178846-AFF1-A24A-9558-CA4AD04DD29A}" type="slidenum">
              <a:rPr lang="en-US" smtClean="0"/>
              <a:t>1</a:t>
            </a:fld>
            <a:endParaRPr lang="en-US"/>
          </a:p>
        </p:txBody>
      </p:sp>
    </p:spTree>
    <p:extLst>
      <p:ext uri="{BB962C8B-B14F-4D97-AF65-F5344CB8AC3E}">
        <p14:creationId xmlns:p14="http://schemas.microsoft.com/office/powerpoint/2010/main" val="27113918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2.sv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6.svg"/><Relationship Id="rId1" Type="http://schemas.openxmlformats.org/officeDocument/2006/relationships/slideMaster" Target="../slideMasters/slideMaster1.xml"/><Relationship Id="rId5" Type="http://schemas.openxmlformats.org/officeDocument/2006/relationships/image" Target="../media/image16.svg"/><Relationship Id="rId4" Type="http://schemas.openxmlformats.org/officeDocument/2006/relationships/image" Target="../media/image12.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Ink">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18B27-1F64-5FA7-9024-2A175472D77C}"/>
              </a:ext>
            </a:extLst>
          </p:cNvPr>
          <p:cNvSpPr>
            <a:spLocks noGrp="1"/>
          </p:cNvSpPr>
          <p:nvPr>
            <p:ph type="ctrTitle"/>
          </p:nvPr>
        </p:nvSpPr>
        <p:spPr>
          <a:xfrm>
            <a:off x="1524000" y="3645024"/>
            <a:ext cx="9144000" cy="947440"/>
          </a:xfrm>
        </p:spPr>
        <p:txBody>
          <a:bodyPr anchor="b"/>
          <a:lstStyle>
            <a:lvl1pPr algn="ctr">
              <a:defRPr sz="5000" b="1" i="0">
                <a:solidFill>
                  <a:schemeClr val="bg1"/>
                </a:solidFill>
                <a:latin typeface="Plus Jakarta Sans" pitchFamily="2" charset="77"/>
                <a:cs typeface="Plus Jakarta Sans" pitchFamily="2" charset="77"/>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83C6A60-C1DD-9727-DBB2-2C5EA7296CF9}"/>
              </a:ext>
            </a:extLst>
          </p:cNvPr>
          <p:cNvSpPr>
            <a:spLocks noGrp="1"/>
          </p:cNvSpPr>
          <p:nvPr>
            <p:ph type="subTitle" idx="1"/>
          </p:nvPr>
        </p:nvSpPr>
        <p:spPr>
          <a:xfrm>
            <a:off x="1524000" y="4653136"/>
            <a:ext cx="9144000" cy="862584"/>
          </a:xfrm>
        </p:spPr>
        <p:txBody>
          <a:bodyPr/>
          <a:lstStyle>
            <a:lvl1pPr marL="0" indent="0" algn="ctr">
              <a:buNone/>
              <a:defRPr sz="3000">
                <a:solidFill>
                  <a:schemeClr val="bg1"/>
                </a:solidFill>
                <a:latin typeface="Source Serif 4 14pt" panose="02040603050405020204" pitchFamily="18" charset="0"/>
                <a:ea typeface="Source Serif 4 14pt" panose="0204060305040502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3094328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dge Mask Ic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1FE61-03AD-0C91-0360-F2D47C2D926F}"/>
              </a:ext>
            </a:extLst>
          </p:cNvPr>
          <p:cNvSpPr>
            <a:spLocks noGrp="1"/>
          </p:cNvSpPr>
          <p:nvPr>
            <p:ph type="title"/>
          </p:nvPr>
        </p:nvSpPr>
        <p:spPr/>
        <p:txBody>
          <a:bodyPr anchor="t" anchorCtr="0"/>
          <a:lstStyle/>
          <a:p>
            <a:r>
              <a:rPr lang="en-GB"/>
              <a:t>Click to edit Master title style</a:t>
            </a:r>
            <a:endParaRPr lang="en-US"/>
          </a:p>
        </p:txBody>
      </p:sp>
      <p:sp>
        <p:nvSpPr>
          <p:cNvPr id="6" name="Rectangle 5">
            <a:extLst>
              <a:ext uri="{FF2B5EF4-FFF2-40B4-BE49-F238E27FC236}">
                <a16:creationId xmlns:a16="http://schemas.microsoft.com/office/drawing/2014/main" id="{2E1EAC2C-7E43-4DCE-FB53-AAC7A936981B}"/>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0BD6277-2AEE-03FF-1F8C-FC2935C9340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8" name="Footer Placeholder 4">
            <a:extLst>
              <a:ext uri="{FF2B5EF4-FFF2-40B4-BE49-F238E27FC236}">
                <a16:creationId xmlns:a16="http://schemas.microsoft.com/office/drawing/2014/main" id="{194F0DFD-F6FC-B485-36EE-EE18AB6F24FE}"/>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9" name="Slide Number Placeholder 5">
            <a:extLst>
              <a:ext uri="{FF2B5EF4-FFF2-40B4-BE49-F238E27FC236}">
                <a16:creationId xmlns:a16="http://schemas.microsoft.com/office/drawing/2014/main" id="{185A119B-442C-5722-A707-A267082E16C1}"/>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24" name="Picture Placeholder 23">
            <a:extLst>
              <a:ext uri="{FF2B5EF4-FFF2-40B4-BE49-F238E27FC236}">
                <a16:creationId xmlns:a16="http://schemas.microsoft.com/office/drawing/2014/main" id="{63981054-FD9F-CC49-E9DD-1D3401E967E5}"/>
              </a:ext>
            </a:extLst>
          </p:cNvPr>
          <p:cNvSpPr>
            <a:spLocks noGrp="1" noChangeAspect="1"/>
          </p:cNvSpPr>
          <p:nvPr>
            <p:ph type="pic" sz="quarter" idx="13"/>
          </p:nvPr>
        </p:nvSpPr>
        <p:spPr>
          <a:xfrm>
            <a:off x="7560000" y="2160000"/>
            <a:ext cx="3661563" cy="3960000"/>
          </a:xfrm>
          <a:custGeom>
            <a:avLst/>
            <a:gdLst>
              <a:gd name="csX0" fmla="*/ 2989385 w 5528192"/>
              <a:gd name="csY0" fmla="*/ 0 h 5978769"/>
              <a:gd name="csX1" fmla="*/ 5528192 w 5528192"/>
              <a:gd name="csY1" fmla="*/ 0 h 5978769"/>
              <a:gd name="csX2" fmla="*/ 5528192 w 5528192"/>
              <a:gd name="csY2" fmla="*/ 2391508 h 5978769"/>
              <a:gd name="csX3" fmla="*/ 4934356 w 5528192"/>
              <a:gd name="csY3" fmla="*/ 2989385 h 5978769"/>
              <a:gd name="csX4" fmla="*/ 5528192 w 5528192"/>
              <a:gd name="csY4" fmla="*/ 3587262 h 5978769"/>
              <a:gd name="csX5" fmla="*/ 5528192 w 5528192"/>
              <a:gd name="csY5" fmla="*/ 5978769 h 5978769"/>
              <a:gd name="csX6" fmla="*/ 2989385 w 5528192"/>
              <a:gd name="csY6" fmla="*/ 5978769 h 5978769"/>
              <a:gd name="csX7" fmla="*/ 0 w 5528192"/>
              <a:gd name="csY7" fmla="*/ 2989385 h 59787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28192" h="5978769">
                <a:moveTo>
                  <a:pt x="2989385" y="0"/>
                </a:moveTo>
                <a:lnTo>
                  <a:pt x="5528192" y="0"/>
                </a:lnTo>
                <a:lnTo>
                  <a:pt x="5528192" y="2391508"/>
                </a:lnTo>
                <a:lnTo>
                  <a:pt x="4934356" y="2989385"/>
                </a:lnTo>
                <a:lnTo>
                  <a:pt x="5528192" y="3587262"/>
                </a:lnTo>
                <a:lnTo>
                  <a:pt x="5528192" y="5978769"/>
                </a:lnTo>
                <a:lnTo>
                  <a:pt x="2989385" y="5978769"/>
                </a:lnTo>
                <a:lnTo>
                  <a:pt x="0" y="2989385"/>
                </a:lnTo>
                <a:close/>
              </a:path>
            </a:pathLst>
          </a:custGeom>
        </p:spPr>
        <p:txBody>
          <a:bodyPr wrap="square" lIns="90000">
            <a:noAutofit/>
          </a:bodyPr>
          <a:lstStyle/>
          <a:p>
            <a:endParaRPr lang="en-US"/>
          </a:p>
        </p:txBody>
      </p:sp>
      <p:pic>
        <p:nvPicPr>
          <p:cNvPr id="28" name="Graphic 27">
            <a:extLst>
              <a:ext uri="{FF2B5EF4-FFF2-40B4-BE49-F238E27FC236}">
                <a16:creationId xmlns:a16="http://schemas.microsoft.com/office/drawing/2014/main" id="{12C4AA5B-4683-6AD4-E1F9-21DF8C58791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200000" y="1800000"/>
            <a:ext cx="5148000" cy="3960000"/>
          </a:xfrm>
          <a:prstGeom prst="rect">
            <a:avLst/>
          </a:prstGeom>
        </p:spPr>
      </p:pic>
      <p:sp>
        <p:nvSpPr>
          <p:cNvPr id="31" name="Content Placeholder 2">
            <a:extLst>
              <a:ext uri="{FF2B5EF4-FFF2-40B4-BE49-F238E27FC236}">
                <a16:creationId xmlns:a16="http://schemas.microsoft.com/office/drawing/2014/main" id="{B0738003-F046-35FB-23C1-AC9D9BFB2E54}"/>
              </a:ext>
            </a:extLst>
          </p:cNvPr>
          <p:cNvSpPr>
            <a:spLocks noGrp="1"/>
          </p:cNvSpPr>
          <p:nvPr>
            <p:ph sz="half" idx="1"/>
          </p:nvPr>
        </p:nvSpPr>
        <p:spPr>
          <a:xfrm>
            <a:off x="720000" y="1440000"/>
            <a:ext cx="6168088" cy="4680000"/>
          </a:xfrm>
        </p:spPr>
        <p:txBody>
          <a:bodyPr lIns="0" tIns="0" rIns="0" bIns="0">
            <a:noAutofit/>
          </a:bodyPr>
          <a:lstStyle>
            <a:lvl1pPr>
              <a:buNone/>
              <a:defRPr/>
            </a:lvl1pPr>
          </a:lstStyle>
          <a:p>
            <a:pPr lvl="0"/>
            <a:r>
              <a:rPr lang="en-GB" dirty="0"/>
              <a:t>Click to edit Master text styles</a:t>
            </a:r>
          </a:p>
          <a:p>
            <a:pPr lvl="0"/>
            <a:endParaRPr lang="en-GB" dirty="0"/>
          </a:p>
        </p:txBody>
      </p:sp>
    </p:spTree>
    <p:extLst>
      <p:ext uri="{BB962C8B-B14F-4D97-AF65-F5344CB8AC3E}">
        <p14:creationId xmlns:p14="http://schemas.microsoft.com/office/powerpoint/2010/main" val="22294697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ame Mask">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D63CA-364A-ACD5-9AE0-E19F953611A0}"/>
              </a:ext>
            </a:extLst>
          </p:cNvPr>
          <p:cNvSpPr>
            <a:spLocks noGrp="1"/>
          </p:cNvSpPr>
          <p:nvPr>
            <p:ph type="title"/>
          </p:nvPr>
        </p:nvSpPr>
        <p:spPr/>
        <p:txBody>
          <a:bodyPr anchor="t" anchorCtr="0"/>
          <a:lstStyle/>
          <a:p>
            <a:r>
              <a:rPr lang="en-GB"/>
              <a:t>Click to edit Master title style</a:t>
            </a:r>
            <a:endParaRPr lang="en-US"/>
          </a:p>
        </p:txBody>
      </p:sp>
      <p:sp>
        <p:nvSpPr>
          <p:cNvPr id="10" name="Rectangle 9">
            <a:extLst>
              <a:ext uri="{FF2B5EF4-FFF2-40B4-BE49-F238E27FC236}">
                <a16:creationId xmlns:a16="http://schemas.microsoft.com/office/drawing/2014/main" id="{3401F02F-B347-25CC-7F27-49EDE2F431A5}"/>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0694E77C-8E2D-BF61-0D6E-E140073C342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12" name="Footer Placeholder 4">
            <a:extLst>
              <a:ext uri="{FF2B5EF4-FFF2-40B4-BE49-F238E27FC236}">
                <a16:creationId xmlns:a16="http://schemas.microsoft.com/office/drawing/2014/main" id="{53F42D59-C4A4-3916-A104-7E0412268AC9}"/>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13" name="Slide Number Placeholder 5">
            <a:extLst>
              <a:ext uri="{FF2B5EF4-FFF2-40B4-BE49-F238E27FC236}">
                <a16:creationId xmlns:a16="http://schemas.microsoft.com/office/drawing/2014/main" id="{692975C6-E718-DB87-6AA9-2B36AFA017D6}"/>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26" name="Picture Placeholder 25">
            <a:extLst>
              <a:ext uri="{FF2B5EF4-FFF2-40B4-BE49-F238E27FC236}">
                <a16:creationId xmlns:a16="http://schemas.microsoft.com/office/drawing/2014/main" id="{D647CD74-25FC-EB7B-6606-7CF8B7887087}"/>
              </a:ext>
            </a:extLst>
          </p:cNvPr>
          <p:cNvSpPr>
            <a:spLocks noGrp="1"/>
          </p:cNvSpPr>
          <p:nvPr>
            <p:ph type="pic" sz="quarter" idx="13"/>
          </p:nvPr>
        </p:nvSpPr>
        <p:spPr>
          <a:xfrm>
            <a:off x="-672940" y="2160000"/>
            <a:ext cx="4673546" cy="3600000"/>
          </a:xfrm>
          <a:custGeom>
            <a:avLst/>
            <a:gdLst>
              <a:gd name="csX0" fmla="*/ 0 w 4673546"/>
              <a:gd name="csY0" fmla="*/ 0 h 3600000"/>
              <a:gd name="csX1" fmla="*/ 4673546 w 4673546"/>
              <a:gd name="csY1" fmla="*/ 0 h 3600000"/>
              <a:gd name="csX2" fmla="*/ 4673546 w 4673546"/>
              <a:gd name="csY2" fmla="*/ 1439964 h 3600000"/>
              <a:gd name="csX3" fmla="*/ 4313546 w 4673546"/>
              <a:gd name="csY3" fmla="*/ 1800000 h 3600000"/>
              <a:gd name="csX4" fmla="*/ 4673546 w 4673546"/>
              <a:gd name="csY4" fmla="*/ 2160036 h 3600000"/>
              <a:gd name="csX5" fmla="*/ 4673546 w 4673546"/>
              <a:gd name="csY5" fmla="*/ 3600000 h 3600000"/>
              <a:gd name="csX6" fmla="*/ 0 w 4673546"/>
              <a:gd name="csY6" fmla="*/ 3600000 h 360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73546" h="3600000">
                <a:moveTo>
                  <a:pt x="0" y="0"/>
                </a:moveTo>
                <a:lnTo>
                  <a:pt x="4673546" y="0"/>
                </a:lnTo>
                <a:lnTo>
                  <a:pt x="4673546" y="1439964"/>
                </a:lnTo>
                <a:lnTo>
                  <a:pt x="4313546" y="1800000"/>
                </a:lnTo>
                <a:lnTo>
                  <a:pt x="4673546" y="2160036"/>
                </a:lnTo>
                <a:lnTo>
                  <a:pt x="4673546" y="3600000"/>
                </a:lnTo>
                <a:lnTo>
                  <a:pt x="0" y="3600000"/>
                </a:lnTo>
                <a:close/>
              </a:path>
            </a:pathLst>
          </a:custGeom>
        </p:spPr>
        <p:txBody>
          <a:bodyPr wrap="square">
            <a:noAutofit/>
          </a:bodyPr>
          <a:lstStyle/>
          <a:p>
            <a:endParaRPr lang="en-US"/>
          </a:p>
        </p:txBody>
      </p:sp>
      <p:sp>
        <p:nvSpPr>
          <p:cNvPr id="27" name="Content Placeholder 2">
            <a:extLst>
              <a:ext uri="{FF2B5EF4-FFF2-40B4-BE49-F238E27FC236}">
                <a16:creationId xmlns:a16="http://schemas.microsoft.com/office/drawing/2014/main" id="{AC415F5D-A2C7-3827-29BF-33A709B1BD1C}"/>
              </a:ext>
            </a:extLst>
          </p:cNvPr>
          <p:cNvSpPr>
            <a:spLocks noGrp="1"/>
          </p:cNvSpPr>
          <p:nvPr>
            <p:ph sz="half" idx="1"/>
          </p:nvPr>
        </p:nvSpPr>
        <p:spPr>
          <a:xfrm>
            <a:off x="4367759" y="1440000"/>
            <a:ext cx="7128915" cy="4680000"/>
          </a:xfrm>
        </p:spPr>
        <p:txBody>
          <a:bodyPr lIns="0" tIns="0" rIns="0" bIns="0">
            <a:noAutofit/>
          </a:bodyPr>
          <a:lstStyle>
            <a:lvl1pPr>
              <a:buNone/>
              <a:defRPr/>
            </a:lvl1pPr>
          </a:lstStyle>
          <a:p>
            <a:pPr lvl="0"/>
            <a:r>
              <a:rPr lang="en-GB" dirty="0"/>
              <a:t>Click to edit Master text styles</a:t>
            </a:r>
          </a:p>
          <a:p>
            <a:pPr lvl="0"/>
            <a:endParaRPr lang="en-GB" dirty="0"/>
          </a:p>
        </p:txBody>
      </p:sp>
    </p:spTree>
    <p:extLst>
      <p:ext uri="{BB962C8B-B14F-4D97-AF65-F5344CB8AC3E}">
        <p14:creationId xmlns:p14="http://schemas.microsoft.com/office/powerpoint/2010/main" val="14769284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guide id="4"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ame Mask Ic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D63CA-364A-ACD5-9AE0-E19F953611A0}"/>
              </a:ext>
            </a:extLst>
          </p:cNvPr>
          <p:cNvSpPr>
            <a:spLocks noGrp="1"/>
          </p:cNvSpPr>
          <p:nvPr>
            <p:ph type="title"/>
          </p:nvPr>
        </p:nvSpPr>
        <p:spPr/>
        <p:txBody>
          <a:bodyPr anchor="t" anchorCtr="0"/>
          <a:lstStyle/>
          <a:p>
            <a:r>
              <a:rPr lang="en-GB"/>
              <a:t>Click to edit Master title style</a:t>
            </a:r>
            <a:endParaRPr lang="en-US"/>
          </a:p>
        </p:txBody>
      </p:sp>
      <p:sp>
        <p:nvSpPr>
          <p:cNvPr id="10" name="Rectangle 9">
            <a:extLst>
              <a:ext uri="{FF2B5EF4-FFF2-40B4-BE49-F238E27FC236}">
                <a16:creationId xmlns:a16="http://schemas.microsoft.com/office/drawing/2014/main" id="{3401F02F-B347-25CC-7F27-49EDE2F431A5}"/>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0694E77C-8E2D-BF61-0D6E-E140073C342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12" name="Footer Placeholder 4">
            <a:extLst>
              <a:ext uri="{FF2B5EF4-FFF2-40B4-BE49-F238E27FC236}">
                <a16:creationId xmlns:a16="http://schemas.microsoft.com/office/drawing/2014/main" id="{53F42D59-C4A4-3916-A104-7E0412268AC9}"/>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13" name="Slide Number Placeholder 5">
            <a:extLst>
              <a:ext uri="{FF2B5EF4-FFF2-40B4-BE49-F238E27FC236}">
                <a16:creationId xmlns:a16="http://schemas.microsoft.com/office/drawing/2014/main" id="{692975C6-E718-DB87-6AA9-2B36AFA017D6}"/>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26" name="Picture Placeholder 25">
            <a:extLst>
              <a:ext uri="{FF2B5EF4-FFF2-40B4-BE49-F238E27FC236}">
                <a16:creationId xmlns:a16="http://schemas.microsoft.com/office/drawing/2014/main" id="{D647CD74-25FC-EB7B-6606-7CF8B7887087}"/>
              </a:ext>
            </a:extLst>
          </p:cNvPr>
          <p:cNvSpPr>
            <a:spLocks noGrp="1"/>
          </p:cNvSpPr>
          <p:nvPr>
            <p:ph type="pic" sz="quarter" idx="13"/>
          </p:nvPr>
        </p:nvSpPr>
        <p:spPr>
          <a:xfrm>
            <a:off x="-672940" y="2160000"/>
            <a:ext cx="4673546" cy="3600000"/>
          </a:xfrm>
          <a:custGeom>
            <a:avLst/>
            <a:gdLst>
              <a:gd name="csX0" fmla="*/ 0 w 4673546"/>
              <a:gd name="csY0" fmla="*/ 0 h 3600000"/>
              <a:gd name="csX1" fmla="*/ 4673546 w 4673546"/>
              <a:gd name="csY1" fmla="*/ 0 h 3600000"/>
              <a:gd name="csX2" fmla="*/ 4673546 w 4673546"/>
              <a:gd name="csY2" fmla="*/ 1439964 h 3600000"/>
              <a:gd name="csX3" fmla="*/ 4313546 w 4673546"/>
              <a:gd name="csY3" fmla="*/ 1800000 h 3600000"/>
              <a:gd name="csX4" fmla="*/ 4673546 w 4673546"/>
              <a:gd name="csY4" fmla="*/ 2160036 h 3600000"/>
              <a:gd name="csX5" fmla="*/ 4673546 w 4673546"/>
              <a:gd name="csY5" fmla="*/ 3600000 h 3600000"/>
              <a:gd name="csX6" fmla="*/ 0 w 4673546"/>
              <a:gd name="csY6" fmla="*/ 3600000 h 360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73546" h="3600000">
                <a:moveTo>
                  <a:pt x="0" y="0"/>
                </a:moveTo>
                <a:lnTo>
                  <a:pt x="4673546" y="0"/>
                </a:lnTo>
                <a:lnTo>
                  <a:pt x="4673546" y="1439964"/>
                </a:lnTo>
                <a:lnTo>
                  <a:pt x="4313546" y="1800000"/>
                </a:lnTo>
                <a:lnTo>
                  <a:pt x="4673546" y="2160036"/>
                </a:lnTo>
                <a:lnTo>
                  <a:pt x="4673546" y="3600000"/>
                </a:lnTo>
                <a:lnTo>
                  <a:pt x="0" y="3600000"/>
                </a:lnTo>
                <a:close/>
              </a:path>
            </a:pathLst>
          </a:custGeom>
        </p:spPr>
        <p:txBody>
          <a:bodyPr wrap="square">
            <a:noAutofit/>
          </a:bodyPr>
          <a:lstStyle/>
          <a:p>
            <a:endParaRPr lang="en-US"/>
          </a:p>
        </p:txBody>
      </p:sp>
      <p:sp>
        <p:nvSpPr>
          <p:cNvPr id="27" name="Content Placeholder 2">
            <a:extLst>
              <a:ext uri="{FF2B5EF4-FFF2-40B4-BE49-F238E27FC236}">
                <a16:creationId xmlns:a16="http://schemas.microsoft.com/office/drawing/2014/main" id="{AC415F5D-A2C7-3827-29BF-33A709B1BD1C}"/>
              </a:ext>
            </a:extLst>
          </p:cNvPr>
          <p:cNvSpPr>
            <a:spLocks noGrp="1"/>
          </p:cNvSpPr>
          <p:nvPr>
            <p:ph sz="half" idx="1"/>
          </p:nvPr>
        </p:nvSpPr>
        <p:spPr>
          <a:xfrm>
            <a:off x="4367759" y="1440000"/>
            <a:ext cx="7128915" cy="4680000"/>
          </a:xfrm>
        </p:spPr>
        <p:txBody>
          <a:bodyPr lIns="0" tIns="0" rIns="0" bIns="0">
            <a:noAutofit/>
          </a:bodyPr>
          <a:lstStyle>
            <a:lvl1pPr>
              <a:buNone/>
              <a:defRPr/>
            </a:lvl1pPr>
          </a:lstStyle>
          <a:p>
            <a:pPr lvl="0"/>
            <a:r>
              <a:rPr lang="en-GB" dirty="0"/>
              <a:t>Click to edit Master text styles</a:t>
            </a:r>
          </a:p>
          <a:p>
            <a:pPr lvl="0"/>
            <a:endParaRPr lang="en-GB" dirty="0"/>
          </a:p>
        </p:txBody>
      </p:sp>
    </p:spTree>
    <p:extLst>
      <p:ext uri="{BB962C8B-B14F-4D97-AF65-F5344CB8AC3E}">
        <p14:creationId xmlns:p14="http://schemas.microsoft.com/office/powerpoint/2010/main" val="19005130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guide id="4"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 Key Msgs">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877D64D-B1AB-ED5E-D05D-70337DA9C7F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558000" y="4573089"/>
            <a:ext cx="8697600" cy="3600000"/>
          </a:xfrm>
          <a:prstGeom prst="rect">
            <a:avLst/>
          </a:prstGeom>
        </p:spPr>
      </p:pic>
      <p:sp>
        <p:nvSpPr>
          <p:cNvPr id="6" name="Rectangle 5">
            <a:extLst>
              <a:ext uri="{FF2B5EF4-FFF2-40B4-BE49-F238E27FC236}">
                <a16:creationId xmlns:a16="http://schemas.microsoft.com/office/drawing/2014/main" id="{2E1EAC2C-7E43-4DCE-FB53-AAC7A936981B}"/>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0BD6277-2AEE-03FF-1F8C-FC2935C9340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0000" y="6494969"/>
            <a:ext cx="1620000" cy="149998"/>
          </a:xfrm>
          <a:prstGeom prst="rect">
            <a:avLst/>
          </a:prstGeom>
        </p:spPr>
      </p:pic>
      <p:sp>
        <p:nvSpPr>
          <p:cNvPr id="8" name="Footer Placeholder 4">
            <a:extLst>
              <a:ext uri="{FF2B5EF4-FFF2-40B4-BE49-F238E27FC236}">
                <a16:creationId xmlns:a16="http://schemas.microsoft.com/office/drawing/2014/main" id="{194F0DFD-F6FC-B485-36EE-EE18AB6F24FE}"/>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9" name="Slide Number Placeholder 5">
            <a:extLst>
              <a:ext uri="{FF2B5EF4-FFF2-40B4-BE49-F238E27FC236}">
                <a16:creationId xmlns:a16="http://schemas.microsoft.com/office/drawing/2014/main" id="{185A119B-442C-5722-A707-A267082E16C1}"/>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3" name="Title 1">
            <a:extLst>
              <a:ext uri="{FF2B5EF4-FFF2-40B4-BE49-F238E27FC236}">
                <a16:creationId xmlns:a16="http://schemas.microsoft.com/office/drawing/2014/main" id="{CA5F110B-4FFA-1564-E1C5-3556DC6E9164}"/>
              </a:ext>
            </a:extLst>
          </p:cNvPr>
          <p:cNvSpPr>
            <a:spLocks noGrp="1"/>
          </p:cNvSpPr>
          <p:nvPr>
            <p:ph type="title"/>
          </p:nvPr>
        </p:nvSpPr>
        <p:spPr>
          <a:xfrm>
            <a:off x="720000" y="540000"/>
            <a:ext cx="10753200" cy="720000"/>
          </a:xfrm>
        </p:spPr>
        <p:txBody>
          <a:bodyPr anchor="t" anchorCtr="0"/>
          <a:lstStyle/>
          <a:p>
            <a:r>
              <a:rPr lang="en-GB"/>
              <a:t>Click to edit Master title style</a:t>
            </a:r>
            <a:endParaRPr lang="en-US"/>
          </a:p>
        </p:txBody>
      </p:sp>
      <p:sp>
        <p:nvSpPr>
          <p:cNvPr id="5" name="Picture Placeholder 4">
            <a:extLst>
              <a:ext uri="{FF2B5EF4-FFF2-40B4-BE49-F238E27FC236}">
                <a16:creationId xmlns:a16="http://schemas.microsoft.com/office/drawing/2014/main" id="{D38EE885-CF99-0823-2B41-4D6EE7A1B6B2}"/>
              </a:ext>
            </a:extLst>
          </p:cNvPr>
          <p:cNvSpPr>
            <a:spLocks noGrp="1" noChangeAspect="1"/>
          </p:cNvSpPr>
          <p:nvPr>
            <p:ph type="pic" sz="quarter" idx="13"/>
          </p:nvPr>
        </p:nvSpPr>
        <p:spPr>
          <a:xfrm>
            <a:off x="720000" y="2160000"/>
            <a:ext cx="540000" cy="540000"/>
          </a:xfrm>
        </p:spPr>
        <p:txBody>
          <a:bodyPr anchor="ctr" anchorCtr="0"/>
          <a:lstStyle/>
          <a:p>
            <a:endParaRPr lang="en-US"/>
          </a:p>
        </p:txBody>
      </p:sp>
      <p:sp>
        <p:nvSpPr>
          <p:cNvPr id="21" name="Picture Placeholder 4">
            <a:extLst>
              <a:ext uri="{FF2B5EF4-FFF2-40B4-BE49-F238E27FC236}">
                <a16:creationId xmlns:a16="http://schemas.microsoft.com/office/drawing/2014/main" id="{4E72DFE6-1F7F-5B87-5D50-D9D2DCD9C17D}"/>
              </a:ext>
            </a:extLst>
          </p:cNvPr>
          <p:cNvSpPr>
            <a:spLocks noGrp="1" noChangeAspect="1"/>
          </p:cNvSpPr>
          <p:nvPr>
            <p:ph type="pic" sz="quarter" idx="16"/>
          </p:nvPr>
        </p:nvSpPr>
        <p:spPr>
          <a:xfrm>
            <a:off x="720000" y="3532396"/>
            <a:ext cx="540000" cy="540000"/>
          </a:xfrm>
        </p:spPr>
        <p:txBody>
          <a:bodyPr anchor="ctr" anchorCtr="0"/>
          <a:lstStyle/>
          <a:p>
            <a:endParaRPr lang="en-US"/>
          </a:p>
        </p:txBody>
      </p:sp>
      <p:sp>
        <p:nvSpPr>
          <p:cNvPr id="23" name="Picture Placeholder 4">
            <a:extLst>
              <a:ext uri="{FF2B5EF4-FFF2-40B4-BE49-F238E27FC236}">
                <a16:creationId xmlns:a16="http://schemas.microsoft.com/office/drawing/2014/main" id="{4ADCE9C1-A66C-DF8A-1676-358D8042E15E}"/>
              </a:ext>
            </a:extLst>
          </p:cNvPr>
          <p:cNvSpPr>
            <a:spLocks noGrp="1" noChangeAspect="1"/>
          </p:cNvSpPr>
          <p:nvPr>
            <p:ph type="pic" sz="quarter" idx="18"/>
          </p:nvPr>
        </p:nvSpPr>
        <p:spPr>
          <a:xfrm>
            <a:off x="720000" y="4903200"/>
            <a:ext cx="540000" cy="540000"/>
          </a:xfrm>
        </p:spPr>
        <p:txBody>
          <a:bodyPr anchor="ctr" anchorCtr="0"/>
          <a:lstStyle/>
          <a:p>
            <a:endParaRPr lang="en-US"/>
          </a:p>
        </p:txBody>
      </p:sp>
      <p:sp>
        <p:nvSpPr>
          <p:cNvPr id="25" name="Picture Placeholder 4">
            <a:extLst>
              <a:ext uri="{FF2B5EF4-FFF2-40B4-BE49-F238E27FC236}">
                <a16:creationId xmlns:a16="http://schemas.microsoft.com/office/drawing/2014/main" id="{F190DABA-4A02-5127-0C59-74483BE1BF18}"/>
              </a:ext>
            </a:extLst>
          </p:cNvPr>
          <p:cNvSpPr>
            <a:spLocks noGrp="1"/>
          </p:cNvSpPr>
          <p:nvPr>
            <p:ph type="pic" sz="quarter" idx="20"/>
          </p:nvPr>
        </p:nvSpPr>
        <p:spPr>
          <a:xfrm>
            <a:off x="6288000" y="2160000"/>
            <a:ext cx="540000" cy="540000"/>
          </a:xfrm>
        </p:spPr>
        <p:txBody>
          <a:bodyPr anchor="ctr" anchorCtr="0"/>
          <a:lstStyle/>
          <a:p>
            <a:endParaRPr lang="en-US"/>
          </a:p>
        </p:txBody>
      </p:sp>
      <p:sp>
        <p:nvSpPr>
          <p:cNvPr id="27" name="Picture Placeholder 4">
            <a:extLst>
              <a:ext uri="{FF2B5EF4-FFF2-40B4-BE49-F238E27FC236}">
                <a16:creationId xmlns:a16="http://schemas.microsoft.com/office/drawing/2014/main" id="{599CEFDB-207B-C864-A69F-0EE721F03BA3}"/>
              </a:ext>
            </a:extLst>
          </p:cNvPr>
          <p:cNvSpPr>
            <a:spLocks noGrp="1" noChangeAspect="1"/>
          </p:cNvSpPr>
          <p:nvPr>
            <p:ph type="pic" sz="quarter" idx="22"/>
          </p:nvPr>
        </p:nvSpPr>
        <p:spPr>
          <a:xfrm>
            <a:off x="6288000" y="3532396"/>
            <a:ext cx="540000" cy="540000"/>
          </a:xfrm>
        </p:spPr>
        <p:txBody>
          <a:bodyPr anchor="ctr" anchorCtr="0"/>
          <a:lstStyle/>
          <a:p>
            <a:endParaRPr lang="en-US"/>
          </a:p>
        </p:txBody>
      </p:sp>
      <p:sp>
        <p:nvSpPr>
          <p:cNvPr id="10" name="Text Placeholder 9">
            <a:extLst>
              <a:ext uri="{FF2B5EF4-FFF2-40B4-BE49-F238E27FC236}">
                <a16:creationId xmlns:a16="http://schemas.microsoft.com/office/drawing/2014/main" id="{5E965EBF-BCE0-6812-C86A-15866E1ACAE5}"/>
              </a:ext>
            </a:extLst>
          </p:cNvPr>
          <p:cNvSpPr>
            <a:spLocks noGrp="1"/>
          </p:cNvSpPr>
          <p:nvPr>
            <p:ph type="body" sz="quarter" idx="24"/>
          </p:nvPr>
        </p:nvSpPr>
        <p:spPr>
          <a:xfrm>
            <a:off x="720725" y="1440000"/>
            <a:ext cx="10750550" cy="360000"/>
          </a:xfrm>
        </p:spPr>
        <p:txBody>
          <a:bodyPr wrap="square" lIns="0" tIns="0" rIns="0" bIns="0">
            <a:noAutofit/>
          </a:bodyPr>
          <a:lstStyle>
            <a:lvl1pPr>
              <a:buFont typeface="Arial" panose="020B0604020202020204" pitchFamily="34" charset="0"/>
              <a:buNone/>
              <a:defRPr b="1"/>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
        <p:nvSpPr>
          <p:cNvPr id="13" name="Text Placeholder 9">
            <a:extLst>
              <a:ext uri="{FF2B5EF4-FFF2-40B4-BE49-F238E27FC236}">
                <a16:creationId xmlns:a16="http://schemas.microsoft.com/office/drawing/2014/main" id="{2E392B18-B423-848A-8278-C663A1D166A1}"/>
              </a:ext>
            </a:extLst>
          </p:cNvPr>
          <p:cNvSpPr>
            <a:spLocks noGrp="1"/>
          </p:cNvSpPr>
          <p:nvPr>
            <p:ph type="body" sz="quarter" idx="25"/>
          </p:nvPr>
        </p:nvSpPr>
        <p:spPr>
          <a:xfrm>
            <a:off x="1727999" y="2160361"/>
            <a:ext cx="4176000" cy="720363"/>
          </a:xfrm>
        </p:spPr>
        <p:txBody>
          <a:bodyPr wrap="square" lIns="0" tIns="0" rIns="0" bIns="0">
            <a:noAutofit/>
          </a:bodyPr>
          <a:lstStyle>
            <a:lvl1pPr marL="0" indent="0">
              <a:buFont typeface="Arial" panose="020B0604020202020204" pitchFamily="34" charset="0"/>
              <a:buNone/>
              <a:defRPr sz="2000"/>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
        <p:nvSpPr>
          <p:cNvPr id="14" name="Text Placeholder 9">
            <a:extLst>
              <a:ext uri="{FF2B5EF4-FFF2-40B4-BE49-F238E27FC236}">
                <a16:creationId xmlns:a16="http://schemas.microsoft.com/office/drawing/2014/main" id="{F895753F-2581-6889-C996-2E3A83305542}"/>
              </a:ext>
            </a:extLst>
          </p:cNvPr>
          <p:cNvSpPr>
            <a:spLocks noGrp="1"/>
          </p:cNvSpPr>
          <p:nvPr>
            <p:ph type="body" sz="quarter" idx="26"/>
          </p:nvPr>
        </p:nvSpPr>
        <p:spPr>
          <a:xfrm>
            <a:off x="1727999" y="3531961"/>
            <a:ext cx="4176000" cy="720363"/>
          </a:xfrm>
        </p:spPr>
        <p:txBody>
          <a:bodyPr wrap="square" lIns="0" tIns="0" rIns="0" bIns="0">
            <a:noAutofit/>
          </a:bodyPr>
          <a:lstStyle>
            <a:lvl1pPr marL="0" indent="0">
              <a:buFont typeface="Arial" panose="020B0604020202020204" pitchFamily="34" charset="0"/>
              <a:buNone/>
              <a:defRPr sz="2000"/>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
        <p:nvSpPr>
          <p:cNvPr id="15" name="Text Placeholder 9">
            <a:extLst>
              <a:ext uri="{FF2B5EF4-FFF2-40B4-BE49-F238E27FC236}">
                <a16:creationId xmlns:a16="http://schemas.microsoft.com/office/drawing/2014/main" id="{0B434C80-1845-F59D-3C58-E78927878B62}"/>
              </a:ext>
            </a:extLst>
          </p:cNvPr>
          <p:cNvSpPr>
            <a:spLocks noGrp="1"/>
          </p:cNvSpPr>
          <p:nvPr>
            <p:ph type="body" sz="quarter" idx="27"/>
          </p:nvPr>
        </p:nvSpPr>
        <p:spPr>
          <a:xfrm>
            <a:off x="1727999" y="4903561"/>
            <a:ext cx="4176000" cy="720363"/>
          </a:xfrm>
        </p:spPr>
        <p:txBody>
          <a:bodyPr wrap="square" lIns="0" tIns="0" rIns="0" bIns="0">
            <a:noAutofit/>
          </a:bodyPr>
          <a:lstStyle>
            <a:lvl1pPr marL="0" indent="0">
              <a:buFont typeface="Arial" panose="020B0604020202020204" pitchFamily="34" charset="0"/>
              <a:buNone/>
              <a:defRPr sz="2000"/>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
        <p:nvSpPr>
          <p:cNvPr id="16" name="Text Placeholder 9">
            <a:extLst>
              <a:ext uri="{FF2B5EF4-FFF2-40B4-BE49-F238E27FC236}">
                <a16:creationId xmlns:a16="http://schemas.microsoft.com/office/drawing/2014/main" id="{340C0361-BEFD-AB05-0D85-1511E458E0F3}"/>
              </a:ext>
            </a:extLst>
          </p:cNvPr>
          <p:cNvSpPr>
            <a:spLocks noGrp="1"/>
          </p:cNvSpPr>
          <p:nvPr>
            <p:ph type="body" sz="quarter" idx="28"/>
          </p:nvPr>
        </p:nvSpPr>
        <p:spPr>
          <a:xfrm>
            <a:off x="7296844" y="2160361"/>
            <a:ext cx="4176000" cy="720363"/>
          </a:xfrm>
        </p:spPr>
        <p:txBody>
          <a:bodyPr wrap="square" lIns="0" tIns="0" rIns="0" bIns="0">
            <a:noAutofit/>
          </a:bodyPr>
          <a:lstStyle>
            <a:lvl1pPr marL="0" indent="0">
              <a:buFont typeface="Arial" panose="020B0604020202020204" pitchFamily="34" charset="0"/>
              <a:buNone/>
              <a:defRPr sz="2000"/>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
        <p:nvSpPr>
          <p:cNvPr id="17" name="Text Placeholder 9">
            <a:extLst>
              <a:ext uri="{FF2B5EF4-FFF2-40B4-BE49-F238E27FC236}">
                <a16:creationId xmlns:a16="http://schemas.microsoft.com/office/drawing/2014/main" id="{57AF67DC-37A6-D15C-7FF9-6573E32912C2}"/>
              </a:ext>
            </a:extLst>
          </p:cNvPr>
          <p:cNvSpPr>
            <a:spLocks noGrp="1"/>
          </p:cNvSpPr>
          <p:nvPr>
            <p:ph type="body" sz="quarter" idx="29"/>
          </p:nvPr>
        </p:nvSpPr>
        <p:spPr>
          <a:xfrm>
            <a:off x="7296844" y="3531961"/>
            <a:ext cx="4176000" cy="720363"/>
          </a:xfrm>
        </p:spPr>
        <p:txBody>
          <a:bodyPr wrap="square" lIns="0" tIns="0" rIns="0" bIns="0">
            <a:noAutofit/>
          </a:bodyPr>
          <a:lstStyle>
            <a:lvl1pPr marL="0" indent="0">
              <a:buFont typeface="Arial" panose="020B0604020202020204" pitchFamily="34" charset="0"/>
              <a:buNone/>
              <a:defRPr sz="2000"/>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Tree>
    <p:extLst>
      <p:ext uri="{BB962C8B-B14F-4D97-AF65-F5344CB8AC3E}">
        <p14:creationId xmlns:p14="http://schemas.microsoft.com/office/powerpoint/2010/main" val="1421189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Key Msgs">
    <p:bg>
      <p:bgPr>
        <a:solidFill>
          <a:schemeClr val="bg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E1EAC2C-7E43-4DCE-FB53-AAC7A936981B}"/>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0BD6277-2AEE-03FF-1F8C-FC2935C9340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8" name="Footer Placeholder 4">
            <a:extLst>
              <a:ext uri="{FF2B5EF4-FFF2-40B4-BE49-F238E27FC236}">
                <a16:creationId xmlns:a16="http://schemas.microsoft.com/office/drawing/2014/main" id="{194F0DFD-F6FC-B485-36EE-EE18AB6F24FE}"/>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9" name="Slide Number Placeholder 5">
            <a:extLst>
              <a:ext uri="{FF2B5EF4-FFF2-40B4-BE49-F238E27FC236}">
                <a16:creationId xmlns:a16="http://schemas.microsoft.com/office/drawing/2014/main" id="{185A119B-442C-5722-A707-A267082E16C1}"/>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48" name="Picture Placeholder 4">
            <a:extLst>
              <a:ext uri="{FF2B5EF4-FFF2-40B4-BE49-F238E27FC236}">
                <a16:creationId xmlns:a16="http://schemas.microsoft.com/office/drawing/2014/main" id="{92191AF4-B66A-1335-6D28-267413F584B4}"/>
              </a:ext>
            </a:extLst>
          </p:cNvPr>
          <p:cNvSpPr>
            <a:spLocks noGrp="1" noChangeAspect="1"/>
          </p:cNvSpPr>
          <p:nvPr>
            <p:ph type="pic" sz="quarter" idx="13"/>
          </p:nvPr>
        </p:nvSpPr>
        <p:spPr>
          <a:xfrm>
            <a:off x="720000" y="2160000"/>
            <a:ext cx="540000" cy="540000"/>
          </a:xfrm>
        </p:spPr>
        <p:txBody>
          <a:bodyPr anchor="ctr" anchorCtr="0"/>
          <a:lstStyle/>
          <a:p>
            <a:endParaRPr lang="en-US"/>
          </a:p>
        </p:txBody>
      </p:sp>
      <p:sp>
        <p:nvSpPr>
          <p:cNvPr id="49" name="Picture Placeholder 4">
            <a:extLst>
              <a:ext uri="{FF2B5EF4-FFF2-40B4-BE49-F238E27FC236}">
                <a16:creationId xmlns:a16="http://schemas.microsoft.com/office/drawing/2014/main" id="{80F27364-9DFA-D915-F151-60AFD0F90264}"/>
              </a:ext>
            </a:extLst>
          </p:cNvPr>
          <p:cNvSpPr>
            <a:spLocks noGrp="1" noChangeAspect="1"/>
          </p:cNvSpPr>
          <p:nvPr>
            <p:ph type="pic" sz="quarter" idx="16"/>
          </p:nvPr>
        </p:nvSpPr>
        <p:spPr>
          <a:xfrm>
            <a:off x="720000" y="3532396"/>
            <a:ext cx="540000" cy="540000"/>
          </a:xfrm>
        </p:spPr>
        <p:txBody>
          <a:bodyPr anchor="ctr" anchorCtr="0"/>
          <a:lstStyle/>
          <a:p>
            <a:endParaRPr lang="en-US"/>
          </a:p>
        </p:txBody>
      </p:sp>
      <p:sp>
        <p:nvSpPr>
          <p:cNvPr id="50" name="Picture Placeholder 4">
            <a:extLst>
              <a:ext uri="{FF2B5EF4-FFF2-40B4-BE49-F238E27FC236}">
                <a16:creationId xmlns:a16="http://schemas.microsoft.com/office/drawing/2014/main" id="{148FEBE5-15A0-A7AD-56A5-19FE351B99DC}"/>
              </a:ext>
            </a:extLst>
          </p:cNvPr>
          <p:cNvSpPr>
            <a:spLocks noGrp="1" noChangeAspect="1"/>
          </p:cNvSpPr>
          <p:nvPr>
            <p:ph type="pic" sz="quarter" idx="18"/>
          </p:nvPr>
        </p:nvSpPr>
        <p:spPr>
          <a:xfrm>
            <a:off x="720000" y="4903200"/>
            <a:ext cx="540000" cy="540000"/>
          </a:xfrm>
        </p:spPr>
        <p:txBody>
          <a:bodyPr anchor="ctr" anchorCtr="0"/>
          <a:lstStyle/>
          <a:p>
            <a:endParaRPr lang="en-US"/>
          </a:p>
        </p:txBody>
      </p:sp>
      <p:sp>
        <p:nvSpPr>
          <p:cNvPr id="51" name="Picture Placeholder 4">
            <a:extLst>
              <a:ext uri="{FF2B5EF4-FFF2-40B4-BE49-F238E27FC236}">
                <a16:creationId xmlns:a16="http://schemas.microsoft.com/office/drawing/2014/main" id="{FB79A567-99FD-1D4E-2859-D6833FFAE080}"/>
              </a:ext>
            </a:extLst>
          </p:cNvPr>
          <p:cNvSpPr>
            <a:spLocks noGrp="1"/>
          </p:cNvSpPr>
          <p:nvPr>
            <p:ph type="pic" sz="quarter" idx="20"/>
          </p:nvPr>
        </p:nvSpPr>
        <p:spPr>
          <a:xfrm>
            <a:off x="6288000" y="2160000"/>
            <a:ext cx="540000" cy="540000"/>
          </a:xfrm>
        </p:spPr>
        <p:txBody>
          <a:bodyPr anchor="ctr" anchorCtr="0"/>
          <a:lstStyle/>
          <a:p>
            <a:endParaRPr lang="en-US"/>
          </a:p>
        </p:txBody>
      </p:sp>
      <p:sp>
        <p:nvSpPr>
          <p:cNvPr id="52" name="Picture Placeholder 4">
            <a:extLst>
              <a:ext uri="{FF2B5EF4-FFF2-40B4-BE49-F238E27FC236}">
                <a16:creationId xmlns:a16="http://schemas.microsoft.com/office/drawing/2014/main" id="{4DF384D4-08B9-C360-8949-59C2DB6B4CAF}"/>
              </a:ext>
            </a:extLst>
          </p:cNvPr>
          <p:cNvSpPr>
            <a:spLocks noGrp="1" noChangeAspect="1"/>
          </p:cNvSpPr>
          <p:nvPr>
            <p:ph type="pic" sz="quarter" idx="22"/>
          </p:nvPr>
        </p:nvSpPr>
        <p:spPr>
          <a:xfrm>
            <a:off x="6288000" y="3532396"/>
            <a:ext cx="540000" cy="540000"/>
          </a:xfrm>
        </p:spPr>
        <p:txBody>
          <a:bodyPr anchor="ctr" anchorCtr="0"/>
          <a:lstStyle/>
          <a:p>
            <a:endParaRPr lang="en-US"/>
          </a:p>
        </p:txBody>
      </p:sp>
      <p:sp>
        <p:nvSpPr>
          <p:cNvPr id="54" name="Text Placeholder 9">
            <a:extLst>
              <a:ext uri="{FF2B5EF4-FFF2-40B4-BE49-F238E27FC236}">
                <a16:creationId xmlns:a16="http://schemas.microsoft.com/office/drawing/2014/main" id="{CE7D4C5F-FB7E-7B8D-6E51-2E1D39A93923}"/>
              </a:ext>
            </a:extLst>
          </p:cNvPr>
          <p:cNvSpPr>
            <a:spLocks noGrp="1"/>
          </p:cNvSpPr>
          <p:nvPr>
            <p:ph type="body" sz="quarter" idx="25"/>
          </p:nvPr>
        </p:nvSpPr>
        <p:spPr>
          <a:xfrm>
            <a:off x="1727999" y="2160361"/>
            <a:ext cx="4176000" cy="720363"/>
          </a:xfrm>
        </p:spPr>
        <p:txBody>
          <a:bodyPr wrap="square" lIns="0" tIns="0" rIns="0" bIns="0">
            <a:noAutofit/>
          </a:bodyPr>
          <a:lstStyle>
            <a:lvl1pPr marL="0" indent="0">
              <a:buFont typeface="Arial" panose="020B0604020202020204" pitchFamily="34" charset="0"/>
              <a:buNone/>
              <a:defRPr sz="2200"/>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
        <p:nvSpPr>
          <p:cNvPr id="55" name="Text Placeholder 9">
            <a:extLst>
              <a:ext uri="{FF2B5EF4-FFF2-40B4-BE49-F238E27FC236}">
                <a16:creationId xmlns:a16="http://schemas.microsoft.com/office/drawing/2014/main" id="{07ED2BCA-1E47-B6E3-30C6-D13A36C693F0}"/>
              </a:ext>
            </a:extLst>
          </p:cNvPr>
          <p:cNvSpPr>
            <a:spLocks noGrp="1"/>
          </p:cNvSpPr>
          <p:nvPr>
            <p:ph type="body" sz="quarter" idx="26"/>
          </p:nvPr>
        </p:nvSpPr>
        <p:spPr>
          <a:xfrm>
            <a:off x="1727999" y="3531961"/>
            <a:ext cx="4176000" cy="720363"/>
          </a:xfrm>
        </p:spPr>
        <p:txBody>
          <a:bodyPr wrap="square" lIns="0" tIns="0" rIns="0" bIns="0">
            <a:noAutofit/>
          </a:bodyPr>
          <a:lstStyle>
            <a:lvl1pPr marL="0" indent="0">
              <a:buFont typeface="Arial" panose="020B0604020202020204" pitchFamily="34" charset="0"/>
              <a:buNone/>
              <a:defRPr sz="2200"/>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
        <p:nvSpPr>
          <p:cNvPr id="56" name="Text Placeholder 9">
            <a:extLst>
              <a:ext uri="{FF2B5EF4-FFF2-40B4-BE49-F238E27FC236}">
                <a16:creationId xmlns:a16="http://schemas.microsoft.com/office/drawing/2014/main" id="{7184AE35-1295-2D71-1863-1FC5BF6B7E63}"/>
              </a:ext>
            </a:extLst>
          </p:cNvPr>
          <p:cNvSpPr>
            <a:spLocks noGrp="1"/>
          </p:cNvSpPr>
          <p:nvPr>
            <p:ph type="body" sz="quarter" idx="27"/>
          </p:nvPr>
        </p:nvSpPr>
        <p:spPr>
          <a:xfrm>
            <a:off x="1727999" y="4903561"/>
            <a:ext cx="4176000" cy="720363"/>
          </a:xfrm>
        </p:spPr>
        <p:txBody>
          <a:bodyPr wrap="square" lIns="0" tIns="0" rIns="0" bIns="0">
            <a:noAutofit/>
          </a:bodyPr>
          <a:lstStyle>
            <a:lvl1pPr marL="0" indent="0">
              <a:buFont typeface="Arial" panose="020B0604020202020204" pitchFamily="34" charset="0"/>
              <a:buNone/>
              <a:defRPr sz="2200"/>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
        <p:nvSpPr>
          <p:cNvPr id="57" name="Text Placeholder 9">
            <a:extLst>
              <a:ext uri="{FF2B5EF4-FFF2-40B4-BE49-F238E27FC236}">
                <a16:creationId xmlns:a16="http://schemas.microsoft.com/office/drawing/2014/main" id="{5DC6D58B-42C3-748B-D3E1-54CFE5B5311D}"/>
              </a:ext>
            </a:extLst>
          </p:cNvPr>
          <p:cNvSpPr>
            <a:spLocks noGrp="1"/>
          </p:cNvSpPr>
          <p:nvPr>
            <p:ph type="body" sz="quarter" idx="28"/>
          </p:nvPr>
        </p:nvSpPr>
        <p:spPr>
          <a:xfrm>
            <a:off x="7296844" y="2160361"/>
            <a:ext cx="4176000" cy="720363"/>
          </a:xfrm>
        </p:spPr>
        <p:txBody>
          <a:bodyPr wrap="square" lIns="0" tIns="0" rIns="0" bIns="0">
            <a:noAutofit/>
          </a:bodyPr>
          <a:lstStyle>
            <a:lvl1pPr marL="0" indent="0">
              <a:buFont typeface="Arial" panose="020B0604020202020204" pitchFamily="34" charset="0"/>
              <a:buNone/>
              <a:defRPr sz="2200"/>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
        <p:nvSpPr>
          <p:cNvPr id="58" name="Text Placeholder 9">
            <a:extLst>
              <a:ext uri="{FF2B5EF4-FFF2-40B4-BE49-F238E27FC236}">
                <a16:creationId xmlns:a16="http://schemas.microsoft.com/office/drawing/2014/main" id="{4039C899-930E-7E60-7A86-00DA0C18D8A9}"/>
              </a:ext>
            </a:extLst>
          </p:cNvPr>
          <p:cNvSpPr>
            <a:spLocks noGrp="1"/>
          </p:cNvSpPr>
          <p:nvPr>
            <p:ph type="body" sz="quarter" idx="29"/>
          </p:nvPr>
        </p:nvSpPr>
        <p:spPr>
          <a:xfrm>
            <a:off x="7296844" y="3531961"/>
            <a:ext cx="4176000" cy="720363"/>
          </a:xfrm>
        </p:spPr>
        <p:txBody>
          <a:bodyPr wrap="square" lIns="0" tIns="0" rIns="0" bIns="0">
            <a:noAutofit/>
          </a:bodyPr>
          <a:lstStyle>
            <a:lvl1pPr marL="0" indent="0">
              <a:buFont typeface="Arial" panose="020B0604020202020204" pitchFamily="34" charset="0"/>
              <a:buNone/>
              <a:defRPr sz="2200"/>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
        <p:nvSpPr>
          <p:cNvPr id="59" name="Picture Placeholder 4">
            <a:extLst>
              <a:ext uri="{FF2B5EF4-FFF2-40B4-BE49-F238E27FC236}">
                <a16:creationId xmlns:a16="http://schemas.microsoft.com/office/drawing/2014/main" id="{9BE33BFE-0FB2-015A-07C4-EDE18A74523B}"/>
              </a:ext>
            </a:extLst>
          </p:cNvPr>
          <p:cNvSpPr>
            <a:spLocks noGrp="1" noChangeAspect="1"/>
          </p:cNvSpPr>
          <p:nvPr>
            <p:ph type="pic" sz="quarter" idx="30"/>
          </p:nvPr>
        </p:nvSpPr>
        <p:spPr>
          <a:xfrm>
            <a:off x="6288000" y="4900020"/>
            <a:ext cx="540000" cy="540000"/>
          </a:xfrm>
        </p:spPr>
        <p:txBody>
          <a:bodyPr anchor="ctr" anchorCtr="0"/>
          <a:lstStyle/>
          <a:p>
            <a:endParaRPr lang="en-US"/>
          </a:p>
        </p:txBody>
      </p:sp>
      <p:sp>
        <p:nvSpPr>
          <p:cNvPr id="60" name="Text Placeholder 9">
            <a:extLst>
              <a:ext uri="{FF2B5EF4-FFF2-40B4-BE49-F238E27FC236}">
                <a16:creationId xmlns:a16="http://schemas.microsoft.com/office/drawing/2014/main" id="{B702F235-83A1-11F8-08BD-8C92FC1D9804}"/>
              </a:ext>
            </a:extLst>
          </p:cNvPr>
          <p:cNvSpPr>
            <a:spLocks noGrp="1"/>
          </p:cNvSpPr>
          <p:nvPr>
            <p:ph type="body" sz="quarter" idx="31"/>
          </p:nvPr>
        </p:nvSpPr>
        <p:spPr>
          <a:xfrm>
            <a:off x="7296844" y="4899585"/>
            <a:ext cx="4176000" cy="720363"/>
          </a:xfrm>
        </p:spPr>
        <p:txBody>
          <a:bodyPr wrap="square" lIns="0" tIns="0" rIns="0" bIns="0">
            <a:noAutofit/>
          </a:bodyPr>
          <a:lstStyle>
            <a:lvl1pPr marL="0" indent="0">
              <a:buFont typeface="Arial" panose="020B0604020202020204" pitchFamily="34" charset="0"/>
              <a:buNone/>
              <a:defRPr sz="2200"/>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
        <p:nvSpPr>
          <p:cNvPr id="61" name="Title 1">
            <a:extLst>
              <a:ext uri="{FF2B5EF4-FFF2-40B4-BE49-F238E27FC236}">
                <a16:creationId xmlns:a16="http://schemas.microsoft.com/office/drawing/2014/main" id="{3BEC7E2E-1CD9-613E-9906-E01A24D420D1}"/>
              </a:ext>
            </a:extLst>
          </p:cNvPr>
          <p:cNvSpPr>
            <a:spLocks noGrp="1"/>
          </p:cNvSpPr>
          <p:nvPr>
            <p:ph type="title"/>
          </p:nvPr>
        </p:nvSpPr>
        <p:spPr>
          <a:xfrm>
            <a:off x="720000" y="540000"/>
            <a:ext cx="10753200" cy="720000"/>
          </a:xfrm>
        </p:spPr>
        <p:txBody>
          <a:bodyPr anchor="t" anchorCtr="0"/>
          <a:lstStyle/>
          <a:p>
            <a:r>
              <a:rPr lang="en-GB"/>
              <a:t>Click to edit Master title style</a:t>
            </a:r>
            <a:endParaRPr lang="en-US"/>
          </a:p>
        </p:txBody>
      </p:sp>
      <p:sp>
        <p:nvSpPr>
          <p:cNvPr id="62" name="Text Placeholder 9">
            <a:extLst>
              <a:ext uri="{FF2B5EF4-FFF2-40B4-BE49-F238E27FC236}">
                <a16:creationId xmlns:a16="http://schemas.microsoft.com/office/drawing/2014/main" id="{379DAF15-35B7-788A-AEBD-D302C795280B}"/>
              </a:ext>
            </a:extLst>
          </p:cNvPr>
          <p:cNvSpPr>
            <a:spLocks noGrp="1"/>
          </p:cNvSpPr>
          <p:nvPr>
            <p:ph type="body" sz="quarter" idx="24"/>
          </p:nvPr>
        </p:nvSpPr>
        <p:spPr>
          <a:xfrm>
            <a:off x="720725" y="1440000"/>
            <a:ext cx="10750550" cy="360000"/>
          </a:xfrm>
        </p:spPr>
        <p:txBody>
          <a:bodyPr wrap="square" lIns="0" tIns="0" rIns="0" bIns="0">
            <a:noAutofit/>
          </a:bodyPr>
          <a:lstStyle>
            <a:lvl1pPr>
              <a:buFont typeface="Arial" panose="020B0604020202020204" pitchFamily="34" charset="0"/>
              <a:buNone/>
              <a:defRPr b="1"/>
            </a:lvl1pPr>
            <a:lvl2pPr>
              <a:buFont typeface="Arial" panose="020B0604020202020204" pitchFamily="34" charset="0"/>
              <a:buNone/>
              <a:defRPr/>
            </a:lvl2pPr>
            <a:lvl3pPr>
              <a:buFont typeface="Arial" panose="020B0604020202020204" pitchFamily="34" charset="0"/>
              <a:buNone/>
              <a:defRPr/>
            </a:lvl3pPr>
            <a:lvl4pPr>
              <a:buFont typeface="Arial" panose="020B0604020202020204" pitchFamily="34" charset="0"/>
              <a:buNone/>
              <a:defRPr/>
            </a:lvl4pPr>
            <a:lvl5pPr>
              <a:buFont typeface="Arial" panose="020B0604020202020204" pitchFamily="34" charset="0"/>
              <a:buNone/>
              <a:defRPr/>
            </a:lvl5pPr>
          </a:lstStyle>
          <a:p>
            <a:pPr lvl="0"/>
            <a:r>
              <a:rPr lang="en-GB" dirty="0"/>
              <a:t>Click to edit Master text style</a:t>
            </a:r>
          </a:p>
        </p:txBody>
      </p:sp>
    </p:spTree>
    <p:extLst>
      <p:ext uri="{BB962C8B-B14F-4D97-AF65-F5344CB8AC3E}">
        <p14:creationId xmlns:p14="http://schemas.microsoft.com/office/powerpoint/2010/main" val="19675274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 Key Msgs + Title">
    <p:bg>
      <p:bgPr>
        <a:solidFill>
          <a:schemeClr val="bg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E1EAC2C-7E43-4DCE-FB53-AAC7A936981B}"/>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0BD6277-2AEE-03FF-1F8C-FC2935C9340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8" name="Footer Placeholder 4">
            <a:extLst>
              <a:ext uri="{FF2B5EF4-FFF2-40B4-BE49-F238E27FC236}">
                <a16:creationId xmlns:a16="http://schemas.microsoft.com/office/drawing/2014/main" id="{194F0DFD-F6FC-B485-36EE-EE18AB6F24FE}"/>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9" name="Slide Number Placeholder 5">
            <a:extLst>
              <a:ext uri="{FF2B5EF4-FFF2-40B4-BE49-F238E27FC236}">
                <a16:creationId xmlns:a16="http://schemas.microsoft.com/office/drawing/2014/main" id="{185A119B-442C-5722-A707-A267082E16C1}"/>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3" name="Title 1">
            <a:extLst>
              <a:ext uri="{FF2B5EF4-FFF2-40B4-BE49-F238E27FC236}">
                <a16:creationId xmlns:a16="http://schemas.microsoft.com/office/drawing/2014/main" id="{CA5F110B-4FFA-1564-E1C5-3556DC6E9164}"/>
              </a:ext>
            </a:extLst>
          </p:cNvPr>
          <p:cNvSpPr>
            <a:spLocks noGrp="1"/>
          </p:cNvSpPr>
          <p:nvPr>
            <p:ph type="title"/>
          </p:nvPr>
        </p:nvSpPr>
        <p:spPr>
          <a:xfrm>
            <a:off x="720000" y="540000"/>
            <a:ext cx="10753200" cy="396000"/>
          </a:xfrm>
        </p:spPr>
        <p:txBody>
          <a:bodyPr anchor="t" anchorCtr="0"/>
          <a:lstStyle/>
          <a:p>
            <a:r>
              <a:rPr lang="en-GB"/>
              <a:t>Click to edit Master title style</a:t>
            </a:r>
            <a:endParaRPr lang="en-US"/>
          </a:p>
        </p:txBody>
      </p:sp>
      <p:sp>
        <p:nvSpPr>
          <p:cNvPr id="5" name="Picture Placeholder 4">
            <a:extLst>
              <a:ext uri="{FF2B5EF4-FFF2-40B4-BE49-F238E27FC236}">
                <a16:creationId xmlns:a16="http://schemas.microsoft.com/office/drawing/2014/main" id="{D38EE885-CF99-0823-2B41-4D6EE7A1B6B2}"/>
              </a:ext>
            </a:extLst>
          </p:cNvPr>
          <p:cNvSpPr>
            <a:spLocks noGrp="1" noChangeAspect="1"/>
          </p:cNvSpPr>
          <p:nvPr>
            <p:ph type="pic" sz="quarter" idx="13"/>
          </p:nvPr>
        </p:nvSpPr>
        <p:spPr>
          <a:xfrm>
            <a:off x="720000" y="1628750"/>
            <a:ext cx="540000" cy="540000"/>
          </a:xfrm>
        </p:spPr>
        <p:txBody>
          <a:bodyPr anchor="ctr" anchorCtr="0"/>
          <a:lstStyle/>
          <a:p>
            <a:endParaRPr lang="en-US"/>
          </a:p>
        </p:txBody>
      </p:sp>
      <p:sp>
        <p:nvSpPr>
          <p:cNvPr id="12" name="Text Placeholder 10">
            <a:extLst>
              <a:ext uri="{FF2B5EF4-FFF2-40B4-BE49-F238E27FC236}">
                <a16:creationId xmlns:a16="http://schemas.microsoft.com/office/drawing/2014/main" id="{F15E42FC-FD02-C9A7-30FC-B5C4041C0C53}"/>
              </a:ext>
            </a:extLst>
          </p:cNvPr>
          <p:cNvSpPr>
            <a:spLocks noGrp="1"/>
          </p:cNvSpPr>
          <p:nvPr>
            <p:ph type="body" sz="quarter" idx="15"/>
          </p:nvPr>
        </p:nvSpPr>
        <p:spPr>
          <a:xfrm>
            <a:off x="1440725" y="1556740"/>
            <a:ext cx="4463274"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25" name="Picture Placeholder 4">
            <a:extLst>
              <a:ext uri="{FF2B5EF4-FFF2-40B4-BE49-F238E27FC236}">
                <a16:creationId xmlns:a16="http://schemas.microsoft.com/office/drawing/2014/main" id="{F190DABA-4A02-5127-0C59-74483BE1BF18}"/>
              </a:ext>
            </a:extLst>
          </p:cNvPr>
          <p:cNvSpPr>
            <a:spLocks noGrp="1" noChangeAspect="1"/>
          </p:cNvSpPr>
          <p:nvPr>
            <p:ph type="pic" sz="quarter" idx="20"/>
          </p:nvPr>
        </p:nvSpPr>
        <p:spPr>
          <a:xfrm>
            <a:off x="6288000" y="1628750"/>
            <a:ext cx="540000" cy="540000"/>
          </a:xfrm>
        </p:spPr>
        <p:txBody>
          <a:bodyPr anchor="ctr" anchorCtr="0"/>
          <a:lstStyle/>
          <a:p>
            <a:endParaRPr lang="en-US"/>
          </a:p>
        </p:txBody>
      </p:sp>
      <p:sp>
        <p:nvSpPr>
          <p:cNvPr id="26" name="Text Placeholder 10">
            <a:extLst>
              <a:ext uri="{FF2B5EF4-FFF2-40B4-BE49-F238E27FC236}">
                <a16:creationId xmlns:a16="http://schemas.microsoft.com/office/drawing/2014/main" id="{FE58EF92-F6A7-0C0D-35CB-9DCB46E73842}"/>
              </a:ext>
            </a:extLst>
          </p:cNvPr>
          <p:cNvSpPr>
            <a:spLocks noGrp="1"/>
          </p:cNvSpPr>
          <p:nvPr>
            <p:ph type="body" sz="quarter" idx="21"/>
          </p:nvPr>
        </p:nvSpPr>
        <p:spPr>
          <a:xfrm>
            <a:off x="7008726" y="1556740"/>
            <a:ext cx="4463274"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4" name="Text Placeholder 10">
            <a:extLst>
              <a:ext uri="{FF2B5EF4-FFF2-40B4-BE49-F238E27FC236}">
                <a16:creationId xmlns:a16="http://schemas.microsoft.com/office/drawing/2014/main" id="{90F4CA63-3FE9-4D3D-0217-C2EF0F79674A}"/>
              </a:ext>
            </a:extLst>
          </p:cNvPr>
          <p:cNvSpPr>
            <a:spLocks noGrp="1"/>
          </p:cNvSpPr>
          <p:nvPr>
            <p:ph type="body" sz="quarter" idx="26"/>
          </p:nvPr>
        </p:nvSpPr>
        <p:spPr>
          <a:xfrm>
            <a:off x="720000" y="1260000"/>
            <a:ext cx="5183999" cy="180000"/>
          </a:xfrm>
        </p:spPr>
        <p:txBody>
          <a:bodyPr wrap="square" lIns="0" tIns="0" rIns="0" bIns="0">
            <a:noAutofit/>
          </a:bodyPr>
          <a:lstStyle>
            <a:lvl1pPr>
              <a:buFontTx/>
              <a:buNone/>
              <a:defRPr sz="1600" b="1"/>
            </a:lvl1pPr>
          </a:lstStyle>
          <a:p>
            <a:pPr lvl="0"/>
            <a:endParaRPr lang="en-US" dirty="0"/>
          </a:p>
        </p:txBody>
      </p:sp>
      <p:sp>
        <p:nvSpPr>
          <p:cNvPr id="10" name="Text Placeholder 10">
            <a:extLst>
              <a:ext uri="{FF2B5EF4-FFF2-40B4-BE49-F238E27FC236}">
                <a16:creationId xmlns:a16="http://schemas.microsoft.com/office/drawing/2014/main" id="{34C465E9-1CB7-36E4-B2DC-0487AF840814}"/>
              </a:ext>
            </a:extLst>
          </p:cNvPr>
          <p:cNvSpPr>
            <a:spLocks noGrp="1"/>
          </p:cNvSpPr>
          <p:nvPr>
            <p:ph type="body" sz="quarter" idx="27"/>
          </p:nvPr>
        </p:nvSpPr>
        <p:spPr>
          <a:xfrm>
            <a:off x="6285913" y="1260000"/>
            <a:ext cx="5183999" cy="180000"/>
          </a:xfrm>
        </p:spPr>
        <p:txBody>
          <a:bodyPr wrap="square" lIns="0" tIns="0" rIns="0" bIns="0">
            <a:noAutofit/>
          </a:bodyPr>
          <a:lstStyle>
            <a:lvl1pPr>
              <a:buFontTx/>
              <a:buNone/>
              <a:defRPr sz="1600" b="1"/>
            </a:lvl1pPr>
          </a:lstStyle>
          <a:p>
            <a:pPr lvl="0"/>
            <a:endParaRPr lang="en-US" dirty="0"/>
          </a:p>
        </p:txBody>
      </p:sp>
      <p:sp>
        <p:nvSpPr>
          <p:cNvPr id="36" name="Picture Placeholder 4">
            <a:extLst>
              <a:ext uri="{FF2B5EF4-FFF2-40B4-BE49-F238E27FC236}">
                <a16:creationId xmlns:a16="http://schemas.microsoft.com/office/drawing/2014/main" id="{408CC15F-607C-F414-87EF-4CF3CB17FCFF}"/>
              </a:ext>
            </a:extLst>
          </p:cNvPr>
          <p:cNvSpPr>
            <a:spLocks noGrp="1" noChangeAspect="1"/>
          </p:cNvSpPr>
          <p:nvPr>
            <p:ph type="pic" sz="quarter" idx="28"/>
          </p:nvPr>
        </p:nvSpPr>
        <p:spPr>
          <a:xfrm>
            <a:off x="720000" y="3346231"/>
            <a:ext cx="540000" cy="540000"/>
          </a:xfrm>
        </p:spPr>
        <p:txBody>
          <a:bodyPr anchor="ctr" anchorCtr="0"/>
          <a:lstStyle/>
          <a:p>
            <a:endParaRPr lang="en-US"/>
          </a:p>
        </p:txBody>
      </p:sp>
      <p:sp>
        <p:nvSpPr>
          <p:cNvPr id="37" name="Text Placeholder 10">
            <a:extLst>
              <a:ext uri="{FF2B5EF4-FFF2-40B4-BE49-F238E27FC236}">
                <a16:creationId xmlns:a16="http://schemas.microsoft.com/office/drawing/2014/main" id="{DB36E235-FBA5-B8F4-E8CE-756862664190}"/>
              </a:ext>
            </a:extLst>
          </p:cNvPr>
          <p:cNvSpPr>
            <a:spLocks noGrp="1"/>
          </p:cNvSpPr>
          <p:nvPr>
            <p:ph type="body" sz="quarter" idx="29"/>
          </p:nvPr>
        </p:nvSpPr>
        <p:spPr>
          <a:xfrm>
            <a:off x="1440725" y="3274221"/>
            <a:ext cx="4464000"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38" name="Picture Placeholder 4">
            <a:extLst>
              <a:ext uri="{FF2B5EF4-FFF2-40B4-BE49-F238E27FC236}">
                <a16:creationId xmlns:a16="http://schemas.microsoft.com/office/drawing/2014/main" id="{6758E993-4707-8C8C-6F8F-6877B4281F10}"/>
              </a:ext>
            </a:extLst>
          </p:cNvPr>
          <p:cNvSpPr>
            <a:spLocks noGrp="1" noChangeAspect="1"/>
          </p:cNvSpPr>
          <p:nvPr>
            <p:ph type="pic" sz="quarter" idx="30"/>
          </p:nvPr>
        </p:nvSpPr>
        <p:spPr>
          <a:xfrm>
            <a:off x="6288000" y="3346231"/>
            <a:ext cx="540000" cy="540000"/>
          </a:xfrm>
        </p:spPr>
        <p:txBody>
          <a:bodyPr anchor="ctr" anchorCtr="0"/>
          <a:lstStyle/>
          <a:p>
            <a:endParaRPr lang="en-US"/>
          </a:p>
        </p:txBody>
      </p:sp>
      <p:sp>
        <p:nvSpPr>
          <p:cNvPr id="39" name="Text Placeholder 10">
            <a:extLst>
              <a:ext uri="{FF2B5EF4-FFF2-40B4-BE49-F238E27FC236}">
                <a16:creationId xmlns:a16="http://schemas.microsoft.com/office/drawing/2014/main" id="{3DD4BF5C-3514-B05A-5A1D-3CEF6BE8FEF4}"/>
              </a:ext>
            </a:extLst>
          </p:cNvPr>
          <p:cNvSpPr>
            <a:spLocks noGrp="1"/>
          </p:cNvSpPr>
          <p:nvPr>
            <p:ph type="body" sz="quarter" idx="31"/>
          </p:nvPr>
        </p:nvSpPr>
        <p:spPr>
          <a:xfrm>
            <a:off x="7008726" y="3274221"/>
            <a:ext cx="4464000"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40" name="Text Placeholder 10">
            <a:extLst>
              <a:ext uri="{FF2B5EF4-FFF2-40B4-BE49-F238E27FC236}">
                <a16:creationId xmlns:a16="http://schemas.microsoft.com/office/drawing/2014/main" id="{1B014384-2AA1-16DE-655B-FA977914DD17}"/>
              </a:ext>
            </a:extLst>
          </p:cNvPr>
          <p:cNvSpPr>
            <a:spLocks noGrp="1"/>
          </p:cNvSpPr>
          <p:nvPr>
            <p:ph type="body" sz="quarter" idx="32"/>
          </p:nvPr>
        </p:nvSpPr>
        <p:spPr>
          <a:xfrm>
            <a:off x="720000" y="2977481"/>
            <a:ext cx="5183999" cy="180000"/>
          </a:xfrm>
        </p:spPr>
        <p:txBody>
          <a:bodyPr wrap="square" lIns="0" tIns="0" rIns="0" bIns="0">
            <a:noAutofit/>
          </a:bodyPr>
          <a:lstStyle>
            <a:lvl1pPr>
              <a:buFontTx/>
              <a:buNone/>
              <a:defRPr sz="1600" b="1"/>
            </a:lvl1pPr>
          </a:lstStyle>
          <a:p>
            <a:pPr lvl="0"/>
            <a:endParaRPr lang="en-US" dirty="0"/>
          </a:p>
        </p:txBody>
      </p:sp>
      <p:sp>
        <p:nvSpPr>
          <p:cNvPr id="41" name="Text Placeholder 10">
            <a:extLst>
              <a:ext uri="{FF2B5EF4-FFF2-40B4-BE49-F238E27FC236}">
                <a16:creationId xmlns:a16="http://schemas.microsoft.com/office/drawing/2014/main" id="{756E52FF-D2F4-8FB6-0DAB-D7291DEEA346}"/>
              </a:ext>
            </a:extLst>
          </p:cNvPr>
          <p:cNvSpPr>
            <a:spLocks noGrp="1"/>
          </p:cNvSpPr>
          <p:nvPr>
            <p:ph type="body" sz="quarter" idx="33"/>
          </p:nvPr>
        </p:nvSpPr>
        <p:spPr>
          <a:xfrm>
            <a:off x="6285913" y="2977481"/>
            <a:ext cx="5183999" cy="180000"/>
          </a:xfrm>
        </p:spPr>
        <p:txBody>
          <a:bodyPr wrap="square" lIns="0" tIns="0" rIns="0" bIns="0">
            <a:noAutofit/>
          </a:bodyPr>
          <a:lstStyle>
            <a:lvl1pPr>
              <a:buFontTx/>
              <a:buNone/>
              <a:defRPr sz="1600" b="1"/>
            </a:lvl1pPr>
          </a:lstStyle>
          <a:p>
            <a:pPr lvl="0"/>
            <a:endParaRPr lang="en-US" dirty="0"/>
          </a:p>
        </p:txBody>
      </p:sp>
      <p:sp>
        <p:nvSpPr>
          <p:cNvPr id="42" name="Picture Placeholder 4">
            <a:extLst>
              <a:ext uri="{FF2B5EF4-FFF2-40B4-BE49-F238E27FC236}">
                <a16:creationId xmlns:a16="http://schemas.microsoft.com/office/drawing/2014/main" id="{F2C55B6E-8D5E-2FEB-73D8-827037D46068}"/>
              </a:ext>
            </a:extLst>
          </p:cNvPr>
          <p:cNvSpPr>
            <a:spLocks noGrp="1" noChangeAspect="1"/>
          </p:cNvSpPr>
          <p:nvPr>
            <p:ph type="pic" sz="quarter" idx="34"/>
          </p:nvPr>
        </p:nvSpPr>
        <p:spPr>
          <a:xfrm>
            <a:off x="720000" y="5063713"/>
            <a:ext cx="540000" cy="540000"/>
          </a:xfrm>
        </p:spPr>
        <p:txBody>
          <a:bodyPr anchor="ctr" anchorCtr="0"/>
          <a:lstStyle/>
          <a:p>
            <a:endParaRPr lang="en-US"/>
          </a:p>
        </p:txBody>
      </p:sp>
      <p:sp>
        <p:nvSpPr>
          <p:cNvPr id="43" name="Text Placeholder 10">
            <a:extLst>
              <a:ext uri="{FF2B5EF4-FFF2-40B4-BE49-F238E27FC236}">
                <a16:creationId xmlns:a16="http://schemas.microsoft.com/office/drawing/2014/main" id="{253EA12B-D19A-2A4F-B6A9-B933CDDCDD37}"/>
              </a:ext>
            </a:extLst>
          </p:cNvPr>
          <p:cNvSpPr>
            <a:spLocks noGrp="1"/>
          </p:cNvSpPr>
          <p:nvPr>
            <p:ph type="body" sz="quarter" idx="35"/>
          </p:nvPr>
        </p:nvSpPr>
        <p:spPr>
          <a:xfrm>
            <a:off x="1440725" y="4991703"/>
            <a:ext cx="4463274"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44" name="Picture Placeholder 4">
            <a:extLst>
              <a:ext uri="{FF2B5EF4-FFF2-40B4-BE49-F238E27FC236}">
                <a16:creationId xmlns:a16="http://schemas.microsoft.com/office/drawing/2014/main" id="{79D3DC27-0C6A-CFF6-ADC6-60D39DB3D55F}"/>
              </a:ext>
            </a:extLst>
          </p:cNvPr>
          <p:cNvSpPr>
            <a:spLocks noGrp="1" noChangeAspect="1"/>
          </p:cNvSpPr>
          <p:nvPr>
            <p:ph type="pic" sz="quarter" idx="36"/>
          </p:nvPr>
        </p:nvSpPr>
        <p:spPr>
          <a:xfrm>
            <a:off x="6288000" y="5063713"/>
            <a:ext cx="576000" cy="576000"/>
          </a:xfrm>
        </p:spPr>
        <p:txBody>
          <a:bodyPr anchor="ctr" anchorCtr="0"/>
          <a:lstStyle/>
          <a:p>
            <a:endParaRPr lang="en-US"/>
          </a:p>
        </p:txBody>
      </p:sp>
      <p:sp>
        <p:nvSpPr>
          <p:cNvPr id="45" name="Text Placeholder 10">
            <a:extLst>
              <a:ext uri="{FF2B5EF4-FFF2-40B4-BE49-F238E27FC236}">
                <a16:creationId xmlns:a16="http://schemas.microsoft.com/office/drawing/2014/main" id="{4E0F96BB-6EFB-4CE5-0225-74C73133A30D}"/>
              </a:ext>
            </a:extLst>
          </p:cNvPr>
          <p:cNvSpPr>
            <a:spLocks noGrp="1"/>
          </p:cNvSpPr>
          <p:nvPr>
            <p:ph type="body" sz="quarter" idx="37"/>
          </p:nvPr>
        </p:nvSpPr>
        <p:spPr>
          <a:xfrm>
            <a:off x="7008726" y="4991703"/>
            <a:ext cx="4463274"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46" name="Text Placeholder 10">
            <a:extLst>
              <a:ext uri="{FF2B5EF4-FFF2-40B4-BE49-F238E27FC236}">
                <a16:creationId xmlns:a16="http://schemas.microsoft.com/office/drawing/2014/main" id="{6CBF15DE-C2D3-31C2-C713-901D3757795D}"/>
              </a:ext>
            </a:extLst>
          </p:cNvPr>
          <p:cNvSpPr>
            <a:spLocks noGrp="1"/>
          </p:cNvSpPr>
          <p:nvPr>
            <p:ph type="body" sz="quarter" idx="38"/>
          </p:nvPr>
        </p:nvSpPr>
        <p:spPr>
          <a:xfrm>
            <a:off x="720000" y="4694963"/>
            <a:ext cx="5183999" cy="180000"/>
          </a:xfrm>
        </p:spPr>
        <p:txBody>
          <a:bodyPr wrap="square" lIns="0" tIns="0" rIns="0" bIns="0">
            <a:noAutofit/>
          </a:bodyPr>
          <a:lstStyle>
            <a:lvl1pPr>
              <a:buFontTx/>
              <a:buNone/>
              <a:defRPr sz="1600" b="1"/>
            </a:lvl1pPr>
          </a:lstStyle>
          <a:p>
            <a:pPr lvl="0"/>
            <a:endParaRPr lang="en-US" dirty="0"/>
          </a:p>
        </p:txBody>
      </p:sp>
      <p:sp>
        <p:nvSpPr>
          <p:cNvPr id="47" name="Text Placeholder 10">
            <a:extLst>
              <a:ext uri="{FF2B5EF4-FFF2-40B4-BE49-F238E27FC236}">
                <a16:creationId xmlns:a16="http://schemas.microsoft.com/office/drawing/2014/main" id="{909A0492-5066-79F6-E0C6-728B7973EED4}"/>
              </a:ext>
            </a:extLst>
          </p:cNvPr>
          <p:cNvSpPr>
            <a:spLocks noGrp="1"/>
          </p:cNvSpPr>
          <p:nvPr>
            <p:ph type="body" sz="quarter" idx="39"/>
          </p:nvPr>
        </p:nvSpPr>
        <p:spPr>
          <a:xfrm>
            <a:off x="6285913" y="4694963"/>
            <a:ext cx="5183999" cy="180000"/>
          </a:xfrm>
        </p:spPr>
        <p:txBody>
          <a:bodyPr wrap="square" lIns="0" tIns="0" rIns="0" bIns="0">
            <a:noAutofit/>
          </a:bodyPr>
          <a:lstStyle>
            <a:lvl1pPr>
              <a:buFontTx/>
              <a:buNone/>
              <a:defRPr sz="1600" b="1"/>
            </a:lvl1pPr>
          </a:lstStyle>
          <a:p>
            <a:pPr lvl="0"/>
            <a:endParaRPr lang="en-US" dirty="0"/>
          </a:p>
        </p:txBody>
      </p:sp>
    </p:spTree>
    <p:extLst>
      <p:ext uri="{BB962C8B-B14F-4D97-AF65-F5344CB8AC3E}">
        <p14:creationId xmlns:p14="http://schemas.microsoft.com/office/powerpoint/2010/main" val="1560390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
    <p:bg>
      <p:bgPr>
        <a:solidFill>
          <a:schemeClr val="bg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F2788E4-4D5E-57F7-0D73-5CBB88C5E4F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3429000"/>
            <a:ext cx="4680000" cy="3600000"/>
          </a:xfrm>
          <a:prstGeom prst="rect">
            <a:avLst/>
          </a:prstGeom>
        </p:spPr>
      </p:pic>
      <p:pic>
        <p:nvPicPr>
          <p:cNvPr id="3" name="Graphic 2">
            <a:extLst>
              <a:ext uri="{FF2B5EF4-FFF2-40B4-BE49-F238E27FC236}">
                <a16:creationId xmlns:a16="http://schemas.microsoft.com/office/drawing/2014/main" id="{AB6E0920-6DE4-348F-2AFE-A751C4BC00E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3429000"/>
            <a:ext cx="4680000" cy="3600000"/>
          </a:xfrm>
          <a:prstGeom prst="rect">
            <a:avLst/>
          </a:prstGeom>
        </p:spPr>
      </p:pic>
      <p:sp>
        <p:nvSpPr>
          <p:cNvPr id="2" name="Title 1">
            <a:extLst>
              <a:ext uri="{FF2B5EF4-FFF2-40B4-BE49-F238E27FC236}">
                <a16:creationId xmlns:a16="http://schemas.microsoft.com/office/drawing/2014/main" id="{684D63CA-364A-ACD5-9AE0-E19F953611A0}"/>
              </a:ext>
            </a:extLst>
          </p:cNvPr>
          <p:cNvSpPr>
            <a:spLocks noGrp="1"/>
          </p:cNvSpPr>
          <p:nvPr>
            <p:ph type="title"/>
          </p:nvPr>
        </p:nvSpPr>
        <p:spPr/>
        <p:txBody>
          <a:bodyPr anchor="t" anchorCtr="0"/>
          <a:lstStyle/>
          <a:p>
            <a:r>
              <a:rPr lang="en-GB"/>
              <a:t>Click to edit Master title style</a:t>
            </a:r>
            <a:endParaRPr lang="en-US"/>
          </a:p>
        </p:txBody>
      </p:sp>
      <p:sp>
        <p:nvSpPr>
          <p:cNvPr id="10" name="Rectangle 9">
            <a:extLst>
              <a:ext uri="{FF2B5EF4-FFF2-40B4-BE49-F238E27FC236}">
                <a16:creationId xmlns:a16="http://schemas.microsoft.com/office/drawing/2014/main" id="{3401F02F-B347-25CC-7F27-49EDE2F431A5}"/>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0694E77C-8E2D-BF61-0D6E-E140073C342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60000" y="6494969"/>
            <a:ext cx="1620000" cy="149998"/>
          </a:xfrm>
          <a:prstGeom prst="rect">
            <a:avLst/>
          </a:prstGeom>
        </p:spPr>
      </p:pic>
      <p:sp>
        <p:nvSpPr>
          <p:cNvPr id="12" name="Footer Placeholder 4">
            <a:extLst>
              <a:ext uri="{FF2B5EF4-FFF2-40B4-BE49-F238E27FC236}">
                <a16:creationId xmlns:a16="http://schemas.microsoft.com/office/drawing/2014/main" id="{53F42D59-C4A4-3916-A104-7E0412268AC9}"/>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13" name="Slide Number Placeholder 5">
            <a:extLst>
              <a:ext uri="{FF2B5EF4-FFF2-40B4-BE49-F238E27FC236}">
                <a16:creationId xmlns:a16="http://schemas.microsoft.com/office/drawing/2014/main" id="{692975C6-E718-DB87-6AA9-2B36AFA017D6}"/>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5" name="Content Placeholder 2">
            <a:extLst>
              <a:ext uri="{FF2B5EF4-FFF2-40B4-BE49-F238E27FC236}">
                <a16:creationId xmlns:a16="http://schemas.microsoft.com/office/drawing/2014/main" id="{53D2DCCC-D56D-90C0-F5C3-725F62F88E0C}"/>
              </a:ext>
            </a:extLst>
          </p:cNvPr>
          <p:cNvSpPr>
            <a:spLocks noGrp="1"/>
          </p:cNvSpPr>
          <p:nvPr>
            <p:ph sz="half" idx="1"/>
          </p:nvPr>
        </p:nvSpPr>
        <p:spPr>
          <a:xfrm>
            <a:off x="3240001" y="2700000"/>
            <a:ext cx="8232000" cy="3456000"/>
          </a:xfrm>
        </p:spPr>
        <p:txBody>
          <a:bodyPr lIns="0" tIns="0" rIns="0" bIns="0">
            <a:noAutofit/>
          </a:bodyPr>
          <a:lstStyle>
            <a:lvl1pPr>
              <a:buNone/>
              <a:defRPr sz="2200"/>
            </a:lvl1pPr>
          </a:lstStyle>
          <a:p>
            <a:pPr lvl="0"/>
            <a:r>
              <a:rPr lang="en-GB" dirty="0"/>
              <a:t>Click to edit Master text styles</a:t>
            </a:r>
          </a:p>
          <a:p>
            <a:pPr lvl="0"/>
            <a:endParaRPr lang="en-GB" dirty="0"/>
          </a:p>
        </p:txBody>
      </p:sp>
      <p:sp>
        <p:nvSpPr>
          <p:cNvPr id="6" name="Content Placeholder 2">
            <a:extLst>
              <a:ext uri="{FF2B5EF4-FFF2-40B4-BE49-F238E27FC236}">
                <a16:creationId xmlns:a16="http://schemas.microsoft.com/office/drawing/2014/main" id="{77619C1C-D854-9120-847B-7731FD428BAC}"/>
              </a:ext>
            </a:extLst>
          </p:cNvPr>
          <p:cNvSpPr>
            <a:spLocks noGrp="1"/>
          </p:cNvSpPr>
          <p:nvPr>
            <p:ph sz="half" idx="13"/>
          </p:nvPr>
        </p:nvSpPr>
        <p:spPr>
          <a:xfrm>
            <a:off x="720001" y="1439999"/>
            <a:ext cx="9840620" cy="1008000"/>
          </a:xfrm>
        </p:spPr>
        <p:txBody>
          <a:bodyPr lIns="0" tIns="0" rIns="0" bIns="0">
            <a:noAutofit/>
          </a:bodyPr>
          <a:lstStyle>
            <a:lvl1pPr>
              <a:buNone/>
              <a:defRPr sz="2200" b="1"/>
            </a:lvl1pPr>
          </a:lstStyle>
          <a:p>
            <a:pPr lvl="0"/>
            <a:r>
              <a:rPr lang="en-GB" dirty="0"/>
              <a:t>Click to edit Master text styles</a:t>
            </a:r>
          </a:p>
        </p:txBody>
      </p:sp>
      <p:sp>
        <p:nvSpPr>
          <p:cNvPr id="7" name="Picture Placeholder 7">
            <a:extLst>
              <a:ext uri="{FF2B5EF4-FFF2-40B4-BE49-F238E27FC236}">
                <a16:creationId xmlns:a16="http://schemas.microsoft.com/office/drawing/2014/main" id="{351A4ABF-55C0-6E24-EFB3-9AD5CDB1A29D}"/>
              </a:ext>
            </a:extLst>
          </p:cNvPr>
          <p:cNvSpPr>
            <a:spLocks noGrp="1" noChangeAspect="1"/>
          </p:cNvSpPr>
          <p:nvPr>
            <p:ph type="pic" sz="quarter" idx="14"/>
          </p:nvPr>
        </p:nvSpPr>
        <p:spPr>
          <a:xfrm>
            <a:off x="10753200" y="1440000"/>
            <a:ext cx="720000" cy="720000"/>
          </a:xfrm>
        </p:spPr>
        <p:txBody>
          <a:bodyPr/>
          <a:lstStyle/>
          <a:p>
            <a:endParaRPr lang="en-US"/>
          </a:p>
        </p:txBody>
      </p:sp>
    </p:spTree>
    <p:extLst>
      <p:ext uri="{BB962C8B-B14F-4D97-AF65-F5344CB8AC3E}">
        <p14:creationId xmlns:p14="http://schemas.microsoft.com/office/powerpoint/2010/main" val="30319346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guide id="4"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2">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D63CA-364A-ACD5-9AE0-E19F953611A0}"/>
              </a:ext>
            </a:extLst>
          </p:cNvPr>
          <p:cNvSpPr>
            <a:spLocks noGrp="1"/>
          </p:cNvSpPr>
          <p:nvPr>
            <p:ph type="title"/>
          </p:nvPr>
        </p:nvSpPr>
        <p:spPr/>
        <p:txBody>
          <a:bodyPr anchor="t" anchorCtr="0"/>
          <a:lstStyle/>
          <a:p>
            <a:r>
              <a:rPr lang="en-GB" dirty="0"/>
              <a:t>Click to edit Master title style</a:t>
            </a:r>
            <a:endParaRPr lang="en-US" dirty="0"/>
          </a:p>
        </p:txBody>
      </p:sp>
      <p:sp>
        <p:nvSpPr>
          <p:cNvPr id="10" name="Rectangle 9">
            <a:extLst>
              <a:ext uri="{FF2B5EF4-FFF2-40B4-BE49-F238E27FC236}">
                <a16:creationId xmlns:a16="http://schemas.microsoft.com/office/drawing/2014/main" id="{3401F02F-B347-25CC-7F27-49EDE2F431A5}"/>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0694E77C-8E2D-BF61-0D6E-E140073C342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12" name="Footer Placeholder 4">
            <a:extLst>
              <a:ext uri="{FF2B5EF4-FFF2-40B4-BE49-F238E27FC236}">
                <a16:creationId xmlns:a16="http://schemas.microsoft.com/office/drawing/2014/main" id="{53F42D59-C4A4-3916-A104-7E0412268AC9}"/>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13" name="Slide Number Placeholder 5">
            <a:extLst>
              <a:ext uri="{FF2B5EF4-FFF2-40B4-BE49-F238E27FC236}">
                <a16:creationId xmlns:a16="http://schemas.microsoft.com/office/drawing/2014/main" id="{692975C6-E718-DB87-6AA9-2B36AFA017D6}"/>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5" name="Content Placeholder 2">
            <a:extLst>
              <a:ext uri="{FF2B5EF4-FFF2-40B4-BE49-F238E27FC236}">
                <a16:creationId xmlns:a16="http://schemas.microsoft.com/office/drawing/2014/main" id="{53D2DCCC-D56D-90C0-F5C3-725F62F88E0C}"/>
              </a:ext>
            </a:extLst>
          </p:cNvPr>
          <p:cNvSpPr>
            <a:spLocks noGrp="1"/>
          </p:cNvSpPr>
          <p:nvPr>
            <p:ph sz="half" idx="1"/>
          </p:nvPr>
        </p:nvSpPr>
        <p:spPr>
          <a:xfrm>
            <a:off x="720001" y="2700000"/>
            <a:ext cx="5952080" cy="3456000"/>
          </a:xfrm>
        </p:spPr>
        <p:txBody>
          <a:bodyPr lIns="0" tIns="0" rIns="0" bIns="0">
            <a:noAutofit/>
          </a:bodyPr>
          <a:lstStyle>
            <a:lvl1pPr>
              <a:buNone/>
              <a:defRPr sz="2200"/>
            </a:lvl1pPr>
          </a:lstStyle>
          <a:p>
            <a:pPr lvl="0"/>
            <a:r>
              <a:rPr lang="en-GB" dirty="0"/>
              <a:t>Click to edit Master text styles</a:t>
            </a:r>
          </a:p>
          <a:p>
            <a:pPr lvl="0"/>
            <a:endParaRPr lang="en-GB" dirty="0"/>
          </a:p>
        </p:txBody>
      </p:sp>
      <p:sp>
        <p:nvSpPr>
          <p:cNvPr id="6" name="Content Placeholder 2">
            <a:extLst>
              <a:ext uri="{FF2B5EF4-FFF2-40B4-BE49-F238E27FC236}">
                <a16:creationId xmlns:a16="http://schemas.microsoft.com/office/drawing/2014/main" id="{77619C1C-D854-9120-847B-7731FD428BAC}"/>
              </a:ext>
            </a:extLst>
          </p:cNvPr>
          <p:cNvSpPr>
            <a:spLocks noGrp="1"/>
          </p:cNvSpPr>
          <p:nvPr>
            <p:ph sz="half" idx="13"/>
          </p:nvPr>
        </p:nvSpPr>
        <p:spPr>
          <a:xfrm>
            <a:off x="720001" y="1439999"/>
            <a:ext cx="9840620" cy="1008000"/>
          </a:xfrm>
        </p:spPr>
        <p:txBody>
          <a:bodyPr lIns="0" tIns="0" rIns="0" bIns="0">
            <a:noAutofit/>
          </a:bodyPr>
          <a:lstStyle>
            <a:lvl1pPr>
              <a:buNone/>
              <a:defRPr sz="2200" b="1"/>
            </a:lvl1pPr>
          </a:lstStyle>
          <a:p>
            <a:pPr lvl="0"/>
            <a:r>
              <a:rPr lang="en-GB" dirty="0"/>
              <a:t>Click to edit Master text styles</a:t>
            </a:r>
          </a:p>
          <a:p>
            <a:pPr lvl="0"/>
            <a:endParaRPr lang="en-GB" dirty="0"/>
          </a:p>
        </p:txBody>
      </p:sp>
      <p:sp>
        <p:nvSpPr>
          <p:cNvPr id="8" name="Picture Placeholder 7">
            <a:extLst>
              <a:ext uri="{FF2B5EF4-FFF2-40B4-BE49-F238E27FC236}">
                <a16:creationId xmlns:a16="http://schemas.microsoft.com/office/drawing/2014/main" id="{B190F588-D9F9-0ABB-BED8-E851CBC8B1C0}"/>
              </a:ext>
            </a:extLst>
          </p:cNvPr>
          <p:cNvSpPr>
            <a:spLocks noGrp="1" noChangeAspect="1"/>
          </p:cNvSpPr>
          <p:nvPr>
            <p:ph type="pic" sz="quarter" idx="14"/>
          </p:nvPr>
        </p:nvSpPr>
        <p:spPr>
          <a:xfrm>
            <a:off x="10753200" y="1440000"/>
            <a:ext cx="720000" cy="720000"/>
          </a:xfrm>
        </p:spPr>
        <p:txBody>
          <a:bodyPr/>
          <a:lstStyle/>
          <a:p>
            <a:endParaRPr lang="en-US"/>
          </a:p>
        </p:txBody>
      </p:sp>
      <p:sp>
        <p:nvSpPr>
          <p:cNvPr id="7" name="Picture Placeholder 6">
            <a:extLst>
              <a:ext uri="{FF2B5EF4-FFF2-40B4-BE49-F238E27FC236}">
                <a16:creationId xmlns:a16="http://schemas.microsoft.com/office/drawing/2014/main" id="{F825DFEE-6578-6B5B-3D8B-E1EECD806D7F}"/>
              </a:ext>
            </a:extLst>
          </p:cNvPr>
          <p:cNvSpPr>
            <a:spLocks noGrp="1"/>
          </p:cNvSpPr>
          <p:nvPr>
            <p:ph type="pic" sz="quarter" idx="15"/>
          </p:nvPr>
        </p:nvSpPr>
        <p:spPr>
          <a:xfrm>
            <a:off x="6796800" y="2682000"/>
            <a:ext cx="4673546" cy="3600000"/>
          </a:xfrm>
          <a:custGeom>
            <a:avLst/>
            <a:gdLst>
              <a:gd name="csX0" fmla="*/ 0 w 4673546"/>
              <a:gd name="csY0" fmla="*/ 0 h 3600000"/>
              <a:gd name="csX1" fmla="*/ 4673546 w 4673546"/>
              <a:gd name="csY1" fmla="*/ 0 h 3600000"/>
              <a:gd name="csX2" fmla="*/ 4673546 w 4673546"/>
              <a:gd name="csY2" fmla="*/ 1439964 h 3600000"/>
              <a:gd name="csX3" fmla="*/ 4313546 w 4673546"/>
              <a:gd name="csY3" fmla="*/ 1800000 h 3600000"/>
              <a:gd name="csX4" fmla="*/ 4673546 w 4673546"/>
              <a:gd name="csY4" fmla="*/ 2160036 h 3600000"/>
              <a:gd name="csX5" fmla="*/ 4673546 w 4673546"/>
              <a:gd name="csY5" fmla="*/ 3600000 h 3600000"/>
              <a:gd name="csX6" fmla="*/ 0 w 4673546"/>
              <a:gd name="csY6" fmla="*/ 3600000 h 360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73546" h="3600000">
                <a:moveTo>
                  <a:pt x="0" y="0"/>
                </a:moveTo>
                <a:lnTo>
                  <a:pt x="4673546" y="0"/>
                </a:lnTo>
                <a:lnTo>
                  <a:pt x="4673546" y="1439964"/>
                </a:lnTo>
                <a:lnTo>
                  <a:pt x="4313546" y="1800000"/>
                </a:lnTo>
                <a:lnTo>
                  <a:pt x="4673546" y="2160036"/>
                </a:lnTo>
                <a:lnTo>
                  <a:pt x="4673546" y="3600000"/>
                </a:lnTo>
                <a:lnTo>
                  <a:pt x="0" y="3600000"/>
                </a:lnTo>
                <a:close/>
              </a:path>
            </a:pathLst>
          </a:custGeom>
        </p:spPr>
        <p:txBody>
          <a:bodyPr wrap="square">
            <a:noAutofit/>
          </a:bodyPr>
          <a:lstStyle/>
          <a:p>
            <a:endParaRPr lang="en-US"/>
          </a:p>
        </p:txBody>
      </p:sp>
    </p:spTree>
    <p:extLst>
      <p:ext uri="{BB962C8B-B14F-4D97-AF65-F5344CB8AC3E}">
        <p14:creationId xmlns:p14="http://schemas.microsoft.com/office/powerpoint/2010/main" val="38419969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45" userDrawn="1">
          <p15:clr>
            <a:srgbClr val="FBAE40"/>
          </p15:clr>
        </p15:guide>
        <p15:guide id="3" pos="7230" userDrawn="1">
          <p15:clr>
            <a:srgbClr val="FBAE40"/>
          </p15:clr>
        </p15:guide>
        <p15:guide id="4" pos="3840" userDrawn="1">
          <p15:clr>
            <a:srgbClr val="FBAE40"/>
          </p15:clr>
        </p15:guide>
        <p15:guide id="6"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3">
    <p:bg>
      <p:bgPr>
        <a:solidFill>
          <a:schemeClr val="bg2"/>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4FED2067-485D-DEE6-EEA1-531B8CEBBA1B}"/>
              </a:ext>
            </a:extLst>
          </p:cNvPr>
          <p:cNvSpPr>
            <a:spLocks noGrp="1" noChangeAspect="1"/>
          </p:cNvSpPr>
          <p:nvPr>
            <p:ph type="pic" sz="quarter" idx="15"/>
          </p:nvPr>
        </p:nvSpPr>
        <p:spPr>
          <a:xfrm>
            <a:off x="8539200" y="3060000"/>
            <a:ext cx="3661563" cy="3221936"/>
          </a:xfrm>
          <a:custGeom>
            <a:avLst/>
            <a:gdLst>
              <a:gd name="csX0" fmla="*/ 1980000 w 3661563"/>
              <a:gd name="csY0" fmla="*/ 0 h 3221936"/>
              <a:gd name="csX1" fmla="*/ 3661563 w 3661563"/>
              <a:gd name="csY1" fmla="*/ 0 h 3221936"/>
              <a:gd name="csX2" fmla="*/ 3661563 w 3661563"/>
              <a:gd name="csY2" fmla="*/ 1584000 h 3221936"/>
              <a:gd name="csX3" fmla="*/ 3268240 w 3661563"/>
              <a:gd name="csY3" fmla="*/ 1980001 h 3221936"/>
              <a:gd name="csX4" fmla="*/ 3661563 w 3661563"/>
              <a:gd name="csY4" fmla="*/ 2376001 h 3221936"/>
              <a:gd name="csX5" fmla="*/ 3661563 w 3661563"/>
              <a:gd name="csY5" fmla="*/ 3221936 h 3221936"/>
              <a:gd name="csX6" fmla="*/ 1241936 w 3661563"/>
              <a:gd name="csY6" fmla="*/ 3221936 h 3221936"/>
              <a:gd name="csX7" fmla="*/ 0 w 3661563"/>
              <a:gd name="csY7" fmla="*/ 1980001 h 32219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61563" h="3221936">
                <a:moveTo>
                  <a:pt x="1980000" y="0"/>
                </a:moveTo>
                <a:lnTo>
                  <a:pt x="3661563" y="0"/>
                </a:lnTo>
                <a:lnTo>
                  <a:pt x="3661563" y="1584000"/>
                </a:lnTo>
                <a:lnTo>
                  <a:pt x="3268240" y="1980001"/>
                </a:lnTo>
                <a:lnTo>
                  <a:pt x="3661563" y="2376001"/>
                </a:lnTo>
                <a:lnTo>
                  <a:pt x="3661563" y="3221936"/>
                </a:lnTo>
                <a:lnTo>
                  <a:pt x="1241936" y="3221936"/>
                </a:lnTo>
                <a:lnTo>
                  <a:pt x="0" y="1980001"/>
                </a:lnTo>
                <a:close/>
              </a:path>
            </a:pathLst>
          </a:custGeom>
        </p:spPr>
        <p:txBody>
          <a:bodyPr wrap="square" lIns="90000">
            <a:noAutofit/>
          </a:bodyPr>
          <a:lstStyle/>
          <a:p>
            <a:endParaRPr lang="en-US"/>
          </a:p>
        </p:txBody>
      </p:sp>
      <p:sp>
        <p:nvSpPr>
          <p:cNvPr id="2" name="Title 1">
            <a:extLst>
              <a:ext uri="{FF2B5EF4-FFF2-40B4-BE49-F238E27FC236}">
                <a16:creationId xmlns:a16="http://schemas.microsoft.com/office/drawing/2014/main" id="{684D63CA-364A-ACD5-9AE0-E19F953611A0}"/>
              </a:ext>
            </a:extLst>
          </p:cNvPr>
          <p:cNvSpPr>
            <a:spLocks noGrp="1"/>
          </p:cNvSpPr>
          <p:nvPr>
            <p:ph type="title"/>
          </p:nvPr>
        </p:nvSpPr>
        <p:spPr/>
        <p:txBody>
          <a:bodyPr anchor="t" anchorCtr="0"/>
          <a:lstStyle/>
          <a:p>
            <a:r>
              <a:rPr lang="en-GB" dirty="0"/>
              <a:t>Click to edit Master title style</a:t>
            </a:r>
            <a:endParaRPr lang="en-US" dirty="0"/>
          </a:p>
        </p:txBody>
      </p:sp>
      <p:sp>
        <p:nvSpPr>
          <p:cNvPr id="10" name="Rectangle 9">
            <a:extLst>
              <a:ext uri="{FF2B5EF4-FFF2-40B4-BE49-F238E27FC236}">
                <a16:creationId xmlns:a16="http://schemas.microsoft.com/office/drawing/2014/main" id="{3401F02F-B347-25CC-7F27-49EDE2F431A5}"/>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0694E77C-8E2D-BF61-0D6E-E140073C342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12" name="Footer Placeholder 4">
            <a:extLst>
              <a:ext uri="{FF2B5EF4-FFF2-40B4-BE49-F238E27FC236}">
                <a16:creationId xmlns:a16="http://schemas.microsoft.com/office/drawing/2014/main" id="{53F42D59-C4A4-3916-A104-7E0412268AC9}"/>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13" name="Slide Number Placeholder 5">
            <a:extLst>
              <a:ext uri="{FF2B5EF4-FFF2-40B4-BE49-F238E27FC236}">
                <a16:creationId xmlns:a16="http://schemas.microsoft.com/office/drawing/2014/main" id="{692975C6-E718-DB87-6AA9-2B36AFA017D6}"/>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5" name="Content Placeholder 2">
            <a:extLst>
              <a:ext uri="{FF2B5EF4-FFF2-40B4-BE49-F238E27FC236}">
                <a16:creationId xmlns:a16="http://schemas.microsoft.com/office/drawing/2014/main" id="{53D2DCCC-D56D-90C0-F5C3-725F62F88E0C}"/>
              </a:ext>
            </a:extLst>
          </p:cNvPr>
          <p:cNvSpPr>
            <a:spLocks noGrp="1"/>
          </p:cNvSpPr>
          <p:nvPr>
            <p:ph sz="half" idx="1"/>
          </p:nvPr>
        </p:nvSpPr>
        <p:spPr>
          <a:xfrm>
            <a:off x="720000" y="2700000"/>
            <a:ext cx="7740000" cy="3456000"/>
          </a:xfrm>
        </p:spPr>
        <p:txBody>
          <a:bodyPr lIns="0" tIns="0" rIns="0" bIns="0">
            <a:noAutofit/>
          </a:bodyPr>
          <a:lstStyle>
            <a:lvl1pPr>
              <a:buNone/>
              <a:defRPr sz="2200"/>
            </a:lvl1pPr>
          </a:lstStyle>
          <a:p>
            <a:pPr lvl="0"/>
            <a:r>
              <a:rPr lang="en-GB" dirty="0"/>
              <a:t>Click to edit Master text styles</a:t>
            </a:r>
          </a:p>
          <a:p>
            <a:pPr lvl="0"/>
            <a:endParaRPr lang="en-GB" dirty="0"/>
          </a:p>
        </p:txBody>
      </p:sp>
      <p:sp>
        <p:nvSpPr>
          <p:cNvPr id="6" name="Content Placeholder 2">
            <a:extLst>
              <a:ext uri="{FF2B5EF4-FFF2-40B4-BE49-F238E27FC236}">
                <a16:creationId xmlns:a16="http://schemas.microsoft.com/office/drawing/2014/main" id="{77619C1C-D854-9120-847B-7731FD428BAC}"/>
              </a:ext>
            </a:extLst>
          </p:cNvPr>
          <p:cNvSpPr>
            <a:spLocks noGrp="1"/>
          </p:cNvSpPr>
          <p:nvPr>
            <p:ph sz="half" idx="13"/>
          </p:nvPr>
        </p:nvSpPr>
        <p:spPr>
          <a:xfrm>
            <a:off x="720001" y="1439999"/>
            <a:ext cx="9840620" cy="1008000"/>
          </a:xfrm>
        </p:spPr>
        <p:txBody>
          <a:bodyPr lIns="0" tIns="0" rIns="0" bIns="0">
            <a:noAutofit/>
          </a:bodyPr>
          <a:lstStyle>
            <a:lvl1pPr>
              <a:buNone/>
              <a:defRPr sz="2200" b="1"/>
            </a:lvl1pPr>
          </a:lstStyle>
          <a:p>
            <a:pPr lvl="0"/>
            <a:r>
              <a:rPr lang="en-GB" dirty="0"/>
              <a:t>Click to edit Master text styles</a:t>
            </a:r>
          </a:p>
          <a:p>
            <a:pPr lvl="0"/>
            <a:endParaRPr lang="en-GB" dirty="0"/>
          </a:p>
        </p:txBody>
      </p:sp>
      <p:sp>
        <p:nvSpPr>
          <p:cNvPr id="8" name="Picture Placeholder 7">
            <a:extLst>
              <a:ext uri="{FF2B5EF4-FFF2-40B4-BE49-F238E27FC236}">
                <a16:creationId xmlns:a16="http://schemas.microsoft.com/office/drawing/2014/main" id="{B190F588-D9F9-0ABB-BED8-E851CBC8B1C0}"/>
              </a:ext>
            </a:extLst>
          </p:cNvPr>
          <p:cNvSpPr>
            <a:spLocks noGrp="1" noChangeAspect="1"/>
          </p:cNvSpPr>
          <p:nvPr>
            <p:ph type="pic" sz="quarter" idx="14"/>
          </p:nvPr>
        </p:nvSpPr>
        <p:spPr>
          <a:xfrm>
            <a:off x="10753200" y="1440000"/>
            <a:ext cx="720000" cy="720000"/>
          </a:xfrm>
        </p:spPr>
        <p:txBody>
          <a:bodyPr/>
          <a:lstStyle/>
          <a:p>
            <a:endParaRPr lang="en-US"/>
          </a:p>
        </p:txBody>
      </p:sp>
    </p:spTree>
    <p:extLst>
      <p:ext uri="{BB962C8B-B14F-4D97-AF65-F5344CB8AC3E}">
        <p14:creationId xmlns:p14="http://schemas.microsoft.com/office/powerpoint/2010/main" val="27183008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45" userDrawn="1">
          <p15:clr>
            <a:srgbClr val="FBAE40"/>
          </p15:clr>
        </p15:guide>
        <p15:guide id="3" pos="7230" userDrawn="1">
          <p15:clr>
            <a:srgbClr val="FBAE40"/>
          </p15:clr>
        </p15:guide>
        <p15:guide id="4" pos="3840" userDrawn="1">
          <p15:clr>
            <a:srgbClr val="FBAE40"/>
          </p15:clr>
        </p15:guide>
        <p15:guide id="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56E4947B-68F2-3403-3315-51468142A75F}"/>
              </a:ext>
            </a:extLst>
          </p:cNvPr>
          <p:cNvSpPr/>
          <p:nvPr userDrawn="1"/>
        </p:nvSpPr>
        <p:spPr>
          <a:xfrm>
            <a:off x="0" y="3600000"/>
            <a:ext cx="12192000" cy="271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8D434A80-64F3-ED8A-3218-B8411C0D0EA6}"/>
              </a:ext>
            </a:extLst>
          </p:cNvPr>
          <p:cNvSpPr>
            <a:spLocks noGrp="1"/>
          </p:cNvSpPr>
          <p:nvPr>
            <p:ph type="title"/>
          </p:nvPr>
        </p:nvSpPr>
        <p:spPr>
          <a:xfrm>
            <a:off x="720000" y="540000"/>
            <a:ext cx="10753200" cy="720000"/>
          </a:xfrm>
        </p:spPr>
        <p:txBody>
          <a:bodyPr anchor="t" anchorCtr="0"/>
          <a:lstStyle/>
          <a:p>
            <a:r>
              <a:rPr lang="en-GB"/>
              <a:t>Click to edit Master title style</a:t>
            </a:r>
            <a:endParaRPr lang="en-US"/>
          </a:p>
        </p:txBody>
      </p:sp>
      <p:sp>
        <p:nvSpPr>
          <p:cNvPr id="8" name="Picture Placeholder 4">
            <a:extLst>
              <a:ext uri="{FF2B5EF4-FFF2-40B4-BE49-F238E27FC236}">
                <a16:creationId xmlns:a16="http://schemas.microsoft.com/office/drawing/2014/main" id="{B0E4AEAD-D329-7046-3611-A868CC0946AD}"/>
              </a:ext>
            </a:extLst>
          </p:cNvPr>
          <p:cNvSpPr>
            <a:spLocks noGrp="1" noChangeAspect="1"/>
          </p:cNvSpPr>
          <p:nvPr>
            <p:ph type="pic" sz="quarter" idx="13"/>
          </p:nvPr>
        </p:nvSpPr>
        <p:spPr>
          <a:xfrm>
            <a:off x="719995" y="1800000"/>
            <a:ext cx="2160000" cy="2160000"/>
          </a:xfrm>
        </p:spPr>
        <p:txBody>
          <a:bodyPr anchor="ctr" anchorCtr="0"/>
          <a:lstStyle/>
          <a:p>
            <a:endParaRPr lang="en-US"/>
          </a:p>
        </p:txBody>
      </p:sp>
      <p:sp>
        <p:nvSpPr>
          <p:cNvPr id="9" name="Text Placeholder 10">
            <a:extLst>
              <a:ext uri="{FF2B5EF4-FFF2-40B4-BE49-F238E27FC236}">
                <a16:creationId xmlns:a16="http://schemas.microsoft.com/office/drawing/2014/main" id="{0073E2CD-E73A-5684-59CE-86272D2F23DC}"/>
              </a:ext>
            </a:extLst>
          </p:cNvPr>
          <p:cNvSpPr>
            <a:spLocks noGrp="1"/>
          </p:cNvSpPr>
          <p:nvPr>
            <p:ph type="body" sz="quarter" idx="29"/>
          </p:nvPr>
        </p:nvSpPr>
        <p:spPr>
          <a:xfrm>
            <a:off x="719995" y="4869350"/>
            <a:ext cx="2159995"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10" name="Text Placeholder 10">
            <a:extLst>
              <a:ext uri="{FF2B5EF4-FFF2-40B4-BE49-F238E27FC236}">
                <a16:creationId xmlns:a16="http://schemas.microsoft.com/office/drawing/2014/main" id="{DCE9D316-CF95-31F4-28EB-464E254D0DA5}"/>
              </a:ext>
            </a:extLst>
          </p:cNvPr>
          <p:cNvSpPr>
            <a:spLocks noGrp="1"/>
          </p:cNvSpPr>
          <p:nvPr>
            <p:ph type="body" sz="quarter" idx="32"/>
          </p:nvPr>
        </p:nvSpPr>
        <p:spPr>
          <a:xfrm>
            <a:off x="720000" y="4248050"/>
            <a:ext cx="2159995" cy="180000"/>
          </a:xfrm>
        </p:spPr>
        <p:txBody>
          <a:bodyPr wrap="square" lIns="0" tIns="0" rIns="0" bIns="0">
            <a:noAutofit/>
          </a:bodyPr>
          <a:lstStyle>
            <a:lvl1pPr>
              <a:buFontTx/>
              <a:buNone/>
              <a:defRPr sz="1600" b="1"/>
            </a:lvl1pPr>
          </a:lstStyle>
          <a:p>
            <a:pPr lvl="0"/>
            <a:endParaRPr lang="en-US" dirty="0"/>
          </a:p>
        </p:txBody>
      </p:sp>
      <p:sp>
        <p:nvSpPr>
          <p:cNvPr id="11" name="Text Placeholder 10">
            <a:extLst>
              <a:ext uri="{FF2B5EF4-FFF2-40B4-BE49-F238E27FC236}">
                <a16:creationId xmlns:a16="http://schemas.microsoft.com/office/drawing/2014/main" id="{34826777-0249-98BD-63EC-F6A53F1D5C1A}"/>
              </a:ext>
            </a:extLst>
          </p:cNvPr>
          <p:cNvSpPr>
            <a:spLocks noGrp="1"/>
          </p:cNvSpPr>
          <p:nvPr>
            <p:ph type="body" sz="quarter" idx="33"/>
          </p:nvPr>
        </p:nvSpPr>
        <p:spPr>
          <a:xfrm>
            <a:off x="720000" y="4536050"/>
            <a:ext cx="2159995" cy="180000"/>
          </a:xfrm>
        </p:spPr>
        <p:txBody>
          <a:bodyPr wrap="square" lIns="0" tIns="0" rIns="0" bIns="0">
            <a:noAutofit/>
          </a:bodyPr>
          <a:lstStyle>
            <a:lvl1pPr>
              <a:buFontTx/>
              <a:buNone/>
              <a:defRPr sz="1400" b="1"/>
            </a:lvl1pPr>
          </a:lstStyle>
          <a:p>
            <a:pPr lvl="0"/>
            <a:endParaRPr lang="en-US" dirty="0"/>
          </a:p>
        </p:txBody>
      </p:sp>
      <p:sp>
        <p:nvSpPr>
          <p:cNvPr id="12" name="Picture Placeholder 4">
            <a:extLst>
              <a:ext uri="{FF2B5EF4-FFF2-40B4-BE49-F238E27FC236}">
                <a16:creationId xmlns:a16="http://schemas.microsoft.com/office/drawing/2014/main" id="{280046AB-1F7E-8501-A854-BDCB05ABF8A0}"/>
              </a:ext>
            </a:extLst>
          </p:cNvPr>
          <p:cNvSpPr>
            <a:spLocks noGrp="1" noChangeAspect="1"/>
          </p:cNvSpPr>
          <p:nvPr>
            <p:ph type="pic" sz="quarter" idx="34"/>
          </p:nvPr>
        </p:nvSpPr>
        <p:spPr>
          <a:xfrm>
            <a:off x="3583755" y="1800000"/>
            <a:ext cx="2160000" cy="2160000"/>
          </a:xfrm>
        </p:spPr>
        <p:txBody>
          <a:bodyPr anchor="ctr" anchorCtr="0"/>
          <a:lstStyle/>
          <a:p>
            <a:endParaRPr lang="en-US"/>
          </a:p>
        </p:txBody>
      </p:sp>
      <p:sp>
        <p:nvSpPr>
          <p:cNvPr id="13" name="Text Placeholder 10">
            <a:extLst>
              <a:ext uri="{FF2B5EF4-FFF2-40B4-BE49-F238E27FC236}">
                <a16:creationId xmlns:a16="http://schemas.microsoft.com/office/drawing/2014/main" id="{503EBD66-B873-087E-09F6-1B14D2217A05}"/>
              </a:ext>
            </a:extLst>
          </p:cNvPr>
          <p:cNvSpPr>
            <a:spLocks noGrp="1"/>
          </p:cNvSpPr>
          <p:nvPr>
            <p:ph type="body" sz="quarter" idx="35"/>
          </p:nvPr>
        </p:nvSpPr>
        <p:spPr>
          <a:xfrm>
            <a:off x="3583757" y="4869350"/>
            <a:ext cx="2159995"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14" name="Text Placeholder 10">
            <a:extLst>
              <a:ext uri="{FF2B5EF4-FFF2-40B4-BE49-F238E27FC236}">
                <a16:creationId xmlns:a16="http://schemas.microsoft.com/office/drawing/2014/main" id="{2A0172FF-A18B-90D6-CECF-1E4FBC214367}"/>
              </a:ext>
            </a:extLst>
          </p:cNvPr>
          <p:cNvSpPr>
            <a:spLocks noGrp="1"/>
          </p:cNvSpPr>
          <p:nvPr>
            <p:ph type="body" sz="quarter" idx="36"/>
          </p:nvPr>
        </p:nvSpPr>
        <p:spPr>
          <a:xfrm>
            <a:off x="3583762" y="4248050"/>
            <a:ext cx="2159995" cy="180000"/>
          </a:xfrm>
        </p:spPr>
        <p:txBody>
          <a:bodyPr wrap="square" lIns="0" tIns="0" rIns="0" bIns="0">
            <a:noAutofit/>
          </a:bodyPr>
          <a:lstStyle>
            <a:lvl1pPr>
              <a:buFontTx/>
              <a:buNone/>
              <a:defRPr sz="1600" b="1"/>
            </a:lvl1pPr>
          </a:lstStyle>
          <a:p>
            <a:pPr lvl="0"/>
            <a:endParaRPr lang="en-US" dirty="0"/>
          </a:p>
        </p:txBody>
      </p:sp>
      <p:sp>
        <p:nvSpPr>
          <p:cNvPr id="15" name="Text Placeholder 10">
            <a:extLst>
              <a:ext uri="{FF2B5EF4-FFF2-40B4-BE49-F238E27FC236}">
                <a16:creationId xmlns:a16="http://schemas.microsoft.com/office/drawing/2014/main" id="{2B31A0A5-D87C-825C-2B38-FF7E38A2EFDB}"/>
              </a:ext>
            </a:extLst>
          </p:cNvPr>
          <p:cNvSpPr>
            <a:spLocks noGrp="1"/>
          </p:cNvSpPr>
          <p:nvPr>
            <p:ph type="body" sz="quarter" idx="37"/>
          </p:nvPr>
        </p:nvSpPr>
        <p:spPr>
          <a:xfrm>
            <a:off x="3583762" y="4536050"/>
            <a:ext cx="2159995" cy="180000"/>
          </a:xfrm>
        </p:spPr>
        <p:txBody>
          <a:bodyPr wrap="square" lIns="0" tIns="0" rIns="0" bIns="0">
            <a:noAutofit/>
          </a:bodyPr>
          <a:lstStyle>
            <a:lvl1pPr>
              <a:buFontTx/>
              <a:buNone/>
              <a:defRPr sz="1400" b="1"/>
            </a:lvl1pPr>
          </a:lstStyle>
          <a:p>
            <a:pPr lvl="0"/>
            <a:endParaRPr lang="en-US" dirty="0"/>
          </a:p>
        </p:txBody>
      </p:sp>
      <p:sp>
        <p:nvSpPr>
          <p:cNvPr id="16" name="Picture Placeholder 4">
            <a:extLst>
              <a:ext uri="{FF2B5EF4-FFF2-40B4-BE49-F238E27FC236}">
                <a16:creationId xmlns:a16="http://schemas.microsoft.com/office/drawing/2014/main" id="{51AE2580-EDCE-EAAC-AC2A-42F751505850}"/>
              </a:ext>
            </a:extLst>
          </p:cNvPr>
          <p:cNvSpPr>
            <a:spLocks noGrp="1" noChangeAspect="1"/>
          </p:cNvSpPr>
          <p:nvPr>
            <p:ph type="pic" sz="quarter" idx="38"/>
          </p:nvPr>
        </p:nvSpPr>
        <p:spPr>
          <a:xfrm>
            <a:off x="6447515" y="1800000"/>
            <a:ext cx="2160000" cy="2160000"/>
          </a:xfrm>
        </p:spPr>
        <p:txBody>
          <a:bodyPr anchor="ctr" anchorCtr="0"/>
          <a:lstStyle/>
          <a:p>
            <a:endParaRPr lang="en-US"/>
          </a:p>
        </p:txBody>
      </p:sp>
      <p:sp>
        <p:nvSpPr>
          <p:cNvPr id="17" name="Text Placeholder 10">
            <a:extLst>
              <a:ext uri="{FF2B5EF4-FFF2-40B4-BE49-F238E27FC236}">
                <a16:creationId xmlns:a16="http://schemas.microsoft.com/office/drawing/2014/main" id="{A3423416-529D-2038-CD3D-785AD232401E}"/>
              </a:ext>
            </a:extLst>
          </p:cNvPr>
          <p:cNvSpPr>
            <a:spLocks noGrp="1"/>
          </p:cNvSpPr>
          <p:nvPr>
            <p:ph type="body" sz="quarter" idx="39"/>
          </p:nvPr>
        </p:nvSpPr>
        <p:spPr>
          <a:xfrm>
            <a:off x="6447520" y="4869350"/>
            <a:ext cx="2159995"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18" name="Text Placeholder 10">
            <a:extLst>
              <a:ext uri="{FF2B5EF4-FFF2-40B4-BE49-F238E27FC236}">
                <a16:creationId xmlns:a16="http://schemas.microsoft.com/office/drawing/2014/main" id="{BD31C66E-8111-FDF6-1CD4-B5C5D2ABCE64}"/>
              </a:ext>
            </a:extLst>
          </p:cNvPr>
          <p:cNvSpPr>
            <a:spLocks noGrp="1"/>
          </p:cNvSpPr>
          <p:nvPr>
            <p:ph type="body" sz="quarter" idx="40"/>
          </p:nvPr>
        </p:nvSpPr>
        <p:spPr>
          <a:xfrm>
            <a:off x="6447520" y="4248050"/>
            <a:ext cx="2159995" cy="180000"/>
          </a:xfrm>
        </p:spPr>
        <p:txBody>
          <a:bodyPr wrap="square" lIns="0" tIns="0" rIns="0" bIns="0">
            <a:noAutofit/>
          </a:bodyPr>
          <a:lstStyle>
            <a:lvl1pPr>
              <a:buFontTx/>
              <a:buNone/>
              <a:defRPr sz="1600" b="1"/>
            </a:lvl1pPr>
          </a:lstStyle>
          <a:p>
            <a:pPr lvl="0"/>
            <a:endParaRPr lang="en-US" dirty="0"/>
          </a:p>
        </p:txBody>
      </p:sp>
      <p:sp>
        <p:nvSpPr>
          <p:cNvPr id="19" name="Text Placeholder 10">
            <a:extLst>
              <a:ext uri="{FF2B5EF4-FFF2-40B4-BE49-F238E27FC236}">
                <a16:creationId xmlns:a16="http://schemas.microsoft.com/office/drawing/2014/main" id="{04604B50-D0A0-5366-91A2-575F183073EB}"/>
              </a:ext>
            </a:extLst>
          </p:cNvPr>
          <p:cNvSpPr>
            <a:spLocks noGrp="1"/>
          </p:cNvSpPr>
          <p:nvPr>
            <p:ph type="body" sz="quarter" idx="41"/>
          </p:nvPr>
        </p:nvSpPr>
        <p:spPr>
          <a:xfrm>
            <a:off x="6447515" y="4536050"/>
            <a:ext cx="2159995" cy="180000"/>
          </a:xfrm>
        </p:spPr>
        <p:txBody>
          <a:bodyPr wrap="square" lIns="0" tIns="0" rIns="0" bIns="0">
            <a:noAutofit/>
          </a:bodyPr>
          <a:lstStyle>
            <a:lvl1pPr>
              <a:buFontTx/>
              <a:buNone/>
              <a:defRPr sz="1400" b="1"/>
            </a:lvl1pPr>
          </a:lstStyle>
          <a:p>
            <a:pPr lvl="0"/>
            <a:endParaRPr lang="en-US" dirty="0"/>
          </a:p>
        </p:txBody>
      </p:sp>
      <p:sp>
        <p:nvSpPr>
          <p:cNvPr id="20" name="Picture Placeholder 4">
            <a:extLst>
              <a:ext uri="{FF2B5EF4-FFF2-40B4-BE49-F238E27FC236}">
                <a16:creationId xmlns:a16="http://schemas.microsoft.com/office/drawing/2014/main" id="{7AD4B45E-3AC0-D892-2BAB-28781E981F5B}"/>
              </a:ext>
            </a:extLst>
          </p:cNvPr>
          <p:cNvSpPr>
            <a:spLocks noGrp="1" noChangeAspect="1"/>
          </p:cNvSpPr>
          <p:nvPr>
            <p:ph type="pic" sz="quarter" idx="42"/>
          </p:nvPr>
        </p:nvSpPr>
        <p:spPr>
          <a:xfrm>
            <a:off x="9311275" y="1800000"/>
            <a:ext cx="2160000" cy="2160000"/>
          </a:xfrm>
        </p:spPr>
        <p:txBody>
          <a:bodyPr anchor="ctr" anchorCtr="0"/>
          <a:lstStyle/>
          <a:p>
            <a:endParaRPr lang="en-US"/>
          </a:p>
        </p:txBody>
      </p:sp>
      <p:sp>
        <p:nvSpPr>
          <p:cNvPr id="21" name="Text Placeholder 10">
            <a:extLst>
              <a:ext uri="{FF2B5EF4-FFF2-40B4-BE49-F238E27FC236}">
                <a16:creationId xmlns:a16="http://schemas.microsoft.com/office/drawing/2014/main" id="{6DF772E8-CA12-A247-04D4-CD622B9B51AA}"/>
              </a:ext>
            </a:extLst>
          </p:cNvPr>
          <p:cNvSpPr>
            <a:spLocks noGrp="1"/>
          </p:cNvSpPr>
          <p:nvPr>
            <p:ph type="body" sz="quarter" idx="43"/>
          </p:nvPr>
        </p:nvSpPr>
        <p:spPr>
          <a:xfrm>
            <a:off x="9311275" y="4869350"/>
            <a:ext cx="2159995"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22" name="Text Placeholder 10">
            <a:extLst>
              <a:ext uri="{FF2B5EF4-FFF2-40B4-BE49-F238E27FC236}">
                <a16:creationId xmlns:a16="http://schemas.microsoft.com/office/drawing/2014/main" id="{F2AD9B52-19EA-1504-89B0-07CD68EACB6B}"/>
              </a:ext>
            </a:extLst>
          </p:cNvPr>
          <p:cNvSpPr>
            <a:spLocks noGrp="1"/>
          </p:cNvSpPr>
          <p:nvPr>
            <p:ph type="body" sz="quarter" idx="44"/>
          </p:nvPr>
        </p:nvSpPr>
        <p:spPr>
          <a:xfrm>
            <a:off x="9311280" y="4248050"/>
            <a:ext cx="2159995" cy="180000"/>
          </a:xfrm>
        </p:spPr>
        <p:txBody>
          <a:bodyPr wrap="square" lIns="0" tIns="0" rIns="0" bIns="0">
            <a:noAutofit/>
          </a:bodyPr>
          <a:lstStyle>
            <a:lvl1pPr>
              <a:buFontTx/>
              <a:buNone/>
              <a:defRPr sz="1600" b="1"/>
            </a:lvl1pPr>
          </a:lstStyle>
          <a:p>
            <a:pPr lvl="0"/>
            <a:endParaRPr lang="en-US" dirty="0"/>
          </a:p>
        </p:txBody>
      </p:sp>
      <p:sp>
        <p:nvSpPr>
          <p:cNvPr id="23" name="Text Placeholder 10">
            <a:extLst>
              <a:ext uri="{FF2B5EF4-FFF2-40B4-BE49-F238E27FC236}">
                <a16:creationId xmlns:a16="http://schemas.microsoft.com/office/drawing/2014/main" id="{4CFBEFCD-7457-8A0A-DF5E-DE4A1575CECF}"/>
              </a:ext>
            </a:extLst>
          </p:cNvPr>
          <p:cNvSpPr>
            <a:spLocks noGrp="1"/>
          </p:cNvSpPr>
          <p:nvPr>
            <p:ph type="body" sz="quarter" idx="45"/>
          </p:nvPr>
        </p:nvSpPr>
        <p:spPr>
          <a:xfrm>
            <a:off x="9311280" y="4536050"/>
            <a:ext cx="2159995" cy="180000"/>
          </a:xfrm>
        </p:spPr>
        <p:txBody>
          <a:bodyPr wrap="square" lIns="0" tIns="0" rIns="0" bIns="0">
            <a:noAutofit/>
          </a:bodyPr>
          <a:lstStyle>
            <a:lvl1pPr>
              <a:buFontTx/>
              <a:buNone/>
              <a:defRPr sz="1400" b="1"/>
            </a:lvl1pPr>
          </a:lstStyle>
          <a:p>
            <a:pPr lvl="0"/>
            <a:endParaRPr lang="en-US" dirty="0"/>
          </a:p>
        </p:txBody>
      </p:sp>
      <p:sp>
        <p:nvSpPr>
          <p:cNvPr id="26" name="Rectangle 25">
            <a:extLst>
              <a:ext uri="{FF2B5EF4-FFF2-40B4-BE49-F238E27FC236}">
                <a16:creationId xmlns:a16="http://schemas.microsoft.com/office/drawing/2014/main" id="{C0DDB4E9-D5B3-3480-FB2A-AD9A9906AAFE}"/>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Graphic 26">
            <a:extLst>
              <a:ext uri="{FF2B5EF4-FFF2-40B4-BE49-F238E27FC236}">
                <a16:creationId xmlns:a16="http://schemas.microsoft.com/office/drawing/2014/main" id="{495C6A33-AF3D-DCEA-FFF7-5B676017553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28" name="Footer Placeholder 4">
            <a:extLst>
              <a:ext uri="{FF2B5EF4-FFF2-40B4-BE49-F238E27FC236}">
                <a16:creationId xmlns:a16="http://schemas.microsoft.com/office/drawing/2014/main" id="{E166ED9D-9B50-B629-14B7-9C4B5FDAF153}"/>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29" name="Slide Number Placeholder 5">
            <a:extLst>
              <a:ext uri="{FF2B5EF4-FFF2-40B4-BE49-F238E27FC236}">
                <a16:creationId xmlns:a16="http://schemas.microsoft.com/office/drawing/2014/main" id="{441A50D6-77F9-9499-A568-5F21DCD5E5CD}"/>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Tree>
    <p:extLst>
      <p:ext uri="{BB962C8B-B14F-4D97-AF65-F5344CB8AC3E}">
        <p14:creationId xmlns:p14="http://schemas.microsoft.com/office/powerpoint/2010/main" val="601724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Teal">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18B27-1F64-5FA7-9024-2A175472D77C}"/>
              </a:ext>
            </a:extLst>
          </p:cNvPr>
          <p:cNvSpPr>
            <a:spLocks noGrp="1"/>
          </p:cNvSpPr>
          <p:nvPr>
            <p:ph type="ctrTitle"/>
          </p:nvPr>
        </p:nvSpPr>
        <p:spPr>
          <a:xfrm>
            <a:off x="1524000" y="3645024"/>
            <a:ext cx="9144000" cy="947440"/>
          </a:xfrm>
        </p:spPr>
        <p:txBody>
          <a:bodyPr anchor="b"/>
          <a:lstStyle>
            <a:lvl1pPr algn="ctr">
              <a:defRPr sz="5000" b="1" i="0">
                <a:solidFill>
                  <a:schemeClr val="bg1"/>
                </a:solidFill>
                <a:latin typeface="Plus Jakarta Sans" pitchFamily="2" charset="77"/>
                <a:cs typeface="Plus Jakarta Sans" pitchFamily="2" charset="77"/>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83C6A60-C1DD-9727-DBB2-2C5EA7296CF9}"/>
              </a:ext>
            </a:extLst>
          </p:cNvPr>
          <p:cNvSpPr>
            <a:spLocks noGrp="1"/>
          </p:cNvSpPr>
          <p:nvPr>
            <p:ph type="subTitle" idx="1"/>
          </p:nvPr>
        </p:nvSpPr>
        <p:spPr>
          <a:xfrm>
            <a:off x="1524000" y="4653136"/>
            <a:ext cx="9144000" cy="862584"/>
          </a:xfrm>
        </p:spPr>
        <p:txBody>
          <a:bodyPr/>
          <a:lstStyle>
            <a:lvl1pPr marL="0" indent="0" algn="ctr">
              <a:buNone/>
              <a:defRPr sz="3000">
                <a:solidFill>
                  <a:schemeClr val="bg1"/>
                </a:solidFill>
                <a:latin typeface="Source Serif 4 14pt" panose="02040603050405020204" pitchFamily="18" charset="0"/>
                <a:ea typeface="Source Serif 4 14pt" panose="0204060305040502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29778370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UK Map">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183EE360-245A-C334-BDBD-A44CEFF6F40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6601921" y="136525"/>
            <a:ext cx="5254879" cy="6426200"/>
          </a:xfrm>
          <a:prstGeom prst="rect">
            <a:avLst/>
          </a:prstGeom>
        </p:spPr>
      </p:pic>
      <p:sp>
        <p:nvSpPr>
          <p:cNvPr id="6" name="Rectangle 5">
            <a:extLst>
              <a:ext uri="{FF2B5EF4-FFF2-40B4-BE49-F238E27FC236}">
                <a16:creationId xmlns:a16="http://schemas.microsoft.com/office/drawing/2014/main" id="{2E1EAC2C-7E43-4DCE-FB53-AAC7A936981B}"/>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0BD6277-2AEE-03FF-1F8C-FC2935C9340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0000" y="6494969"/>
            <a:ext cx="1620000" cy="149998"/>
          </a:xfrm>
          <a:prstGeom prst="rect">
            <a:avLst/>
          </a:prstGeom>
        </p:spPr>
      </p:pic>
      <p:sp>
        <p:nvSpPr>
          <p:cNvPr id="8" name="Footer Placeholder 4">
            <a:extLst>
              <a:ext uri="{FF2B5EF4-FFF2-40B4-BE49-F238E27FC236}">
                <a16:creationId xmlns:a16="http://schemas.microsoft.com/office/drawing/2014/main" id="{194F0DFD-F6FC-B485-36EE-EE18AB6F24FE}"/>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9" name="Slide Number Placeholder 5">
            <a:extLst>
              <a:ext uri="{FF2B5EF4-FFF2-40B4-BE49-F238E27FC236}">
                <a16:creationId xmlns:a16="http://schemas.microsoft.com/office/drawing/2014/main" id="{185A119B-442C-5722-A707-A267082E16C1}"/>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10" name="Content Placeholder 2">
            <a:extLst>
              <a:ext uri="{FF2B5EF4-FFF2-40B4-BE49-F238E27FC236}">
                <a16:creationId xmlns:a16="http://schemas.microsoft.com/office/drawing/2014/main" id="{9A6A85B0-FB78-CB20-2CE2-F418F0B94026}"/>
              </a:ext>
            </a:extLst>
          </p:cNvPr>
          <p:cNvSpPr>
            <a:spLocks noGrp="1"/>
          </p:cNvSpPr>
          <p:nvPr>
            <p:ph sz="half" idx="1"/>
          </p:nvPr>
        </p:nvSpPr>
        <p:spPr>
          <a:xfrm>
            <a:off x="720001" y="2700000"/>
            <a:ext cx="5952080" cy="3456000"/>
          </a:xfrm>
        </p:spPr>
        <p:txBody>
          <a:bodyPr lIns="0" tIns="0" rIns="0" bIns="0">
            <a:noAutofit/>
          </a:bodyPr>
          <a:lstStyle>
            <a:lvl1pPr>
              <a:buNone/>
              <a:defRPr sz="2200"/>
            </a:lvl1pPr>
          </a:lstStyle>
          <a:p>
            <a:pPr lvl="0"/>
            <a:r>
              <a:rPr lang="en-GB" dirty="0"/>
              <a:t>Click to edit Master text styles</a:t>
            </a:r>
          </a:p>
          <a:p>
            <a:pPr lvl="0"/>
            <a:endParaRPr lang="en-GB" dirty="0"/>
          </a:p>
        </p:txBody>
      </p:sp>
      <p:sp>
        <p:nvSpPr>
          <p:cNvPr id="11" name="Content Placeholder 2">
            <a:extLst>
              <a:ext uri="{FF2B5EF4-FFF2-40B4-BE49-F238E27FC236}">
                <a16:creationId xmlns:a16="http://schemas.microsoft.com/office/drawing/2014/main" id="{7486FB1E-3319-09FD-A87A-851399ACFBAE}"/>
              </a:ext>
            </a:extLst>
          </p:cNvPr>
          <p:cNvSpPr>
            <a:spLocks noGrp="1"/>
          </p:cNvSpPr>
          <p:nvPr>
            <p:ph sz="half" idx="13"/>
          </p:nvPr>
        </p:nvSpPr>
        <p:spPr>
          <a:xfrm>
            <a:off x="720001" y="1439999"/>
            <a:ext cx="9840620" cy="1008000"/>
          </a:xfrm>
        </p:spPr>
        <p:txBody>
          <a:bodyPr lIns="0" tIns="0" rIns="0" bIns="0">
            <a:noAutofit/>
          </a:bodyPr>
          <a:lstStyle>
            <a:lvl1pPr>
              <a:buNone/>
              <a:defRPr sz="2200" b="1"/>
            </a:lvl1pPr>
          </a:lstStyle>
          <a:p>
            <a:pPr lvl="0"/>
            <a:r>
              <a:rPr lang="en-GB" dirty="0"/>
              <a:t>Click to edit Master text styles</a:t>
            </a:r>
          </a:p>
          <a:p>
            <a:pPr lvl="0"/>
            <a:endParaRPr lang="en-GB" dirty="0"/>
          </a:p>
        </p:txBody>
      </p:sp>
      <p:sp>
        <p:nvSpPr>
          <p:cNvPr id="3" name="Title 1">
            <a:extLst>
              <a:ext uri="{FF2B5EF4-FFF2-40B4-BE49-F238E27FC236}">
                <a16:creationId xmlns:a16="http://schemas.microsoft.com/office/drawing/2014/main" id="{567B46CE-7322-F772-17AB-F0E60F8EFDEB}"/>
              </a:ext>
            </a:extLst>
          </p:cNvPr>
          <p:cNvSpPr>
            <a:spLocks noGrp="1"/>
          </p:cNvSpPr>
          <p:nvPr>
            <p:ph type="title"/>
          </p:nvPr>
        </p:nvSpPr>
        <p:spPr>
          <a:xfrm>
            <a:off x="720000" y="540000"/>
            <a:ext cx="10753200" cy="720000"/>
          </a:xfrm>
        </p:spPr>
        <p:txBody>
          <a:bodyPr anchor="t" anchorCtr="0"/>
          <a:lstStyle/>
          <a:p>
            <a:r>
              <a:rPr lang="en-GB" dirty="0"/>
              <a:t>Click to edit Master title style</a:t>
            </a:r>
            <a:endParaRPr lang="en-US" dirty="0"/>
          </a:p>
        </p:txBody>
      </p:sp>
      <p:pic>
        <p:nvPicPr>
          <p:cNvPr id="14" name="Graphic 13">
            <a:extLst>
              <a:ext uri="{FF2B5EF4-FFF2-40B4-BE49-F238E27FC236}">
                <a16:creationId xmlns:a16="http://schemas.microsoft.com/office/drawing/2014/main" id="{F8A88D6F-7027-E0D7-4EA0-46EB5D278A25}"/>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241141" y="-158750"/>
            <a:ext cx="4680000" cy="3600000"/>
          </a:xfrm>
          <a:prstGeom prst="rect">
            <a:avLst/>
          </a:prstGeom>
        </p:spPr>
      </p:pic>
      <p:pic>
        <p:nvPicPr>
          <p:cNvPr id="15" name="Graphic 14">
            <a:extLst>
              <a:ext uri="{FF2B5EF4-FFF2-40B4-BE49-F238E27FC236}">
                <a16:creationId xmlns:a16="http://schemas.microsoft.com/office/drawing/2014/main" id="{D405883B-0E9F-7999-A754-27DC2CE83188}"/>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1241141" y="388085"/>
            <a:ext cx="4680000" cy="3600000"/>
          </a:xfrm>
          <a:prstGeom prst="rect">
            <a:avLst/>
          </a:prstGeom>
        </p:spPr>
      </p:pic>
    </p:spTree>
    <p:extLst>
      <p:ext uri="{BB962C8B-B14F-4D97-AF65-F5344CB8AC3E}">
        <p14:creationId xmlns:p14="http://schemas.microsoft.com/office/powerpoint/2010/main" val="9705873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un Capital">
    <p:bg>
      <p:bgPr>
        <a:solidFill>
          <a:srgbClr val="EBFCFF"/>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55D12963-7C32-5C93-4887-65F67D6370D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2E1EAC2C-7E43-4DCE-FB53-AAC7A936981B}"/>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0BD6277-2AEE-03FF-1F8C-FC2935C9340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0000" y="6494969"/>
            <a:ext cx="1620000" cy="149998"/>
          </a:xfrm>
          <a:prstGeom prst="rect">
            <a:avLst/>
          </a:prstGeom>
        </p:spPr>
      </p:pic>
      <p:sp>
        <p:nvSpPr>
          <p:cNvPr id="8" name="Footer Placeholder 4">
            <a:extLst>
              <a:ext uri="{FF2B5EF4-FFF2-40B4-BE49-F238E27FC236}">
                <a16:creationId xmlns:a16="http://schemas.microsoft.com/office/drawing/2014/main" id="{194F0DFD-F6FC-B485-36EE-EE18AB6F24FE}"/>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9" name="Slide Number Placeholder 5">
            <a:extLst>
              <a:ext uri="{FF2B5EF4-FFF2-40B4-BE49-F238E27FC236}">
                <a16:creationId xmlns:a16="http://schemas.microsoft.com/office/drawing/2014/main" id="{185A119B-442C-5722-A707-A267082E16C1}"/>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3" name="Title 1">
            <a:extLst>
              <a:ext uri="{FF2B5EF4-FFF2-40B4-BE49-F238E27FC236}">
                <a16:creationId xmlns:a16="http://schemas.microsoft.com/office/drawing/2014/main" id="{8A1875CF-A54A-E04A-FC51-A19E66DC5008}"/>
              </a:ext>
            </a:extLst>
          </p:cNvPr>
          <p:cNvSpPr>
            <a:spLocks noGrp="1"/>
          </p:cNvSpPr>
          <p:nvPr>
            <p:ph type="title"/>
          </p:nvPr>
        </p:nvSpPr>
        <p:spPr>
          <a:xfrm>
            <a:off x="720000" y="540000"/>
            <a:ext cx="10753200" cy="720000"/>
          </a:xfrm>
        </p:spPr>
        <p:txBody>
          <a:bodyPr anchor="t" anchorCtr="0"/>
          <a:lstStyle/>
          <a:p>
            <a:r>
              <a:rPr lang="en-GB" dirty="0"/>
              <a:t>Click to edit Master title style</a:t>
            </a:r>
            <a:endParaRPr lang="en-US" dirty="0"/>
          </a:p>
        </p:txBody>
      </p:sp>
    </p:spTree>
    <p:extLst>
      <p:ext uri="{BB962C8B-B14F-4D97-AF65-F5344CB8AC3E}">
        <p14:creationId xmlns:p14="http://schemas.microsoft.com/office/powerpoint/2010/main" val="29235080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act">
    <p:bg>
      <p:bgPr>
        <a:solidFill>
          <a:srgbClr val="EBFCFF"/>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4F8AD9-8948-7626-FE58-160D21F6548F}"/>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ACA777A-694D-346C-DE9E-48C5F322AD1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10" name="Footer Placeholder 4">
            <a:extLst>
              <a:ext uri="{FF2B5EF4-FFF2-40B4-BE49-F238E27FC236}">
                <a16:creationId xmlns:a16="http://schemas.microsoft.com/office/drawing/2014/main" id="{19F55B29-A987-3397-8357-39430438F26A}"/>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11" name="Slide Number Placeholder 5">
            <a:extLst>
              <a:ext uri="{FF2B5EF4-FFF2-40B4-BE49-F238E27FC236}">
                <a16:creationId xmlns:a16="http://schemas.microsoft.com/office/drawing/2014/main" id="{3950703F-B883-2903-569D-32914B241F1A}"/>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12" name="Title 1">
            <a:extLst>
              <a:ext uri="{FF2B5EF4-FFF2-40B4-BE49-F238E27FC236}">
                <a16:creationId xmlns:a16="http://schemas.microsoft.com/office/drawing/2014/main" id="{A32FF86B-2428-220B-30CA-4C7428CCE1F1}"/>
              </a:ext>
            </a:extLst>
          </p:cNvPr>
          <p:cNvSpPr>
            <a:spLocks noGrp="1"/>
          </p:cNvSpPr>
          <p:nvPr>
            <p:ph type="title"/>
          </p:nvPr>
        </p:nvSpPr>
        <p:spPr>
          <a:xfrm>
            <a:off x="720000" y="540000"/>
            <a:ext cx="10753200" cy="720000"/>
          </a:xfrm>
        </p:spPr>
        <p:txBody>
          <a:bodyPr anchor="t" anchorCtr="0"/>
          <a:lstStyle/>
          <a:p>
            <a:r>
              <a:rPr lang="en-GB"/>
              <a:t>Click to edit Master title style</a:t>
            </a:r>
            <a:endParaRPr lang="en-US"/>
          </a:p>
        </p:txBody>
      </p:sp>
      <p:pic>
        <p:nvPicPr>
          <p:cNvPr id="7" name="Graphic 6">
            <a:extLst>
              <a:ext uri="{FF2B5EF4-FFF2-40B4-BE49-F238E27FC236}">
                <a16:creationId xmlns:a16="http://schemas.microsoft.com/office/drawing/2014/main" id="{7B15D0EC-6F10-0AA6-FB1B-84B8E1B91CD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416600" y="654908"/>
            <a:ext cx="4680000" cy="3600000"/>
          </a:xfrm>
          <a:prstGeom prst="rect">
            <a:avLst/>
          </a:prstGeom>
        </p:spPr>
      </p:pic>
      <p:sp>
        <p:nvSpPr>
          <p:cNvPr id="15" name="Content Placeholder 2">
            <a:extLst>
              <a:ext uri="{FF2B5EF4-FFF2-40B4-BE49-F238E27FC236}">
                <a16:creationId xmlns:a16="http://schemas.microsoft.com/office/drawing/2014/main" id="{C1C97BB2-0EA6-5A50-201D-97CD1378E8BE}"/>
              </a:ext>
            </a:extLst>
          </p:cNvPr>
          <p:cNvSpPr>
            <a:spLocks noGrp="1"/>
          </p:cNvSpPr>
          <p:nvPr>
            <p:ph sz="half" idx="13"/>
          </p:nvPr>
        </p:nvSpPr>
        <p:spPr>
          <a:xfrm>
            <a:off x="720001" y="1439999"/>
            <a:ext cx="7680319" cy="1008000"/>
          </a:xfrm>
        </p:spPr>
        <p:txBody>
          <a:bodyPr lIns="0" tIns="0" rIns="0" bIns="0">
            <a:noAutofit/>
          </a:bodyPr>
          <a:lstStyle>
            <a:lvl1pPr marL="0" indent="0">
              <a:spcBef>
                <a:spcPts val="0"/>
              </a:spcBef>
              <a:buNone/>
              <a:defRPr sz="2200" b="1"/>
            </a:lvl1pPr>
          </a:lstStyle>
          <a:p>
            <a:pPr lvl="0"/>
            <a:r>
              <a:rPr lang="en-GB" dirty="0"/>
              <a:t>Click to edit Master text styles</a:t>
            </a:r>
          </a:p>
        </p:txBody>
      </p:sp>
      <p:sp>
        <p:nvSpPr>
          <p:cNvPr id="16" name="Text Placeholder 10">
            <a:extLst>
              <a:ext uri="{FF2B5EF4-FFF2-40B4-BE49-F238E27FC236}">
                <a16:creationId xmlns:a16="http://schemas.microsoft.com/office/drawing/2014/main" id="{BBDF0A3D-9EA1-CA8E-E9E8-619E3CE4C499}"/>
              </a:ext>
            </a:extLst>
          </p:cNvPr>
          <p:cNvSpPr>
            <a:spLocks noGrp="1"/>
          </p:cNvSpPr>
          <p:nvPr>
            <p:ph type="body" sz="quarter" idx="29"/>
          </p:nvPr>
        </p:nvSpPr>
        <p:spPr>
          <a:xfrm>
            <a:off x="719995" y="3243485"/>
            <a:ext cx="2159995"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17" name="Text Placeholder 10">
            <a:extLst>
              <a:ext uri="{FF2B5EF4-FFF2-40B4-BE49-F238E27FC236}">
                <a16:creationId xmlns:a16="http://schemas.microsoft.com/office/drawing/2014/main" id="{49EDC19E-4E62-11FE-9216-AA26039AF310}"/>
              </a:ext>
            </a:extLst>
          </p:cNvPr>
          <p:cNvSpPr>
            <a:spLocks noGrp="1"/>
          </p:cNvSpPr>
          <p:nvPr>
            <p:ph type="body" sz="quarter" idx="32"/>
          </p:nvPr>
        </p:nvSpPr>
        <p:spPr>
          <a:xfrm>
            <a:off x="720000" y="2924930"/>
            <a:ext cx="2159995" cy="180000"/>
          </a:xfrm>
        </p:spPr>
        <p:txBody>
          <a:bodyPr wrap="square" lIns="0" tIns="0" rIns="0" bIns="0">
            <a:noAutofit/>
          </a:bodyPr>
          <a:lstStyle>
            <a:lvl1pPr>
              <a:buFontTx/>
              <a:buNone/>
              <a:defRPr sz="1600" b="1"/>
            </a:lvl1pPr>
          </a:lstStyle>
          <a:p>
            <a:pPr lvl="0"/>
            <a:endParaRPr lang="en-US" dirty="0"/>
          </a:p>
        </p:txBody>
      </p:sp>
      <p:sp>
        <p:nvSpPr>
          <p:cNvPr id="18" name="Text Placeholder 10">
            <a:extLst>
              <a:ext uri="{FF2B5EF4-FFF2-40B4-BE49-F238E27FC236}">
                <a16:creationId xmlns:a16="http://schemas.microsoft.com/office/drawing/2014/main" id="{8B5AEAD2-9C3F-7AF7-EC0F-A59B9D0B1189}"/>
              </a:ext>
            </a:extLst>
          </p:cNvPr>
          <p:cNvSpPr>
            <a:spLocks noGrp="1"/>
          </p:cNvSpPr>
          <p:nvPr>
            <p:ph type="body" sz="quarter" idx="33"/>
          </p:nvPr>
        </p:nvSpPr>
        <p:spPr>
          <a:xfrm>
            <a:off x="1124887" y="4660697"/>
            <a:ext cx="4151830" cy="218326"/>
          </a:xfrm>
        </p:spPr>
        <p:txBody>
          <a:bodyPr wrap="square" lIns="0" tIns="0" rIns="0" bIns="0">
            <a:noAutofit/>
          </a:bodyPr>
          <a:lstStyle>
            <a:lvl1pPr>
              <a:buFontTx/>
              <a:buNone/>
              <a:defRPr sz="1400" b="1"/>
            </a:lvl1pPr>
          </a:lstStyle>
          <a:p>
            <a:pPr lvl="0"/>
            <a:endParaRPr lang="en-US" dirty="0"/>
          </a:p>
        </p:txBody>
      </p:sp>
      <p:sp>
        <p:nvSpPr>
          <p:cNvPr id="19" name="Text Placeholder 10">
            <a:extLst>
              <a:ext uri="{FF2B5EF4-FFF2-40B4-BE49-F238E27FC236}">
                <a16:creationId xmlns:a16="http://schemas.microsoft.com/office/drawing/2014/main" id="{97DEFD2D-09E8-1CE6-2EAD-4405ACC7E7D5}"/>
              </a:ext>
            </a:extLst>
          </p:cNvPr>
          <p:cNvSpPr>
            <a:spLocks noGrp="1"/>
          </p:cNvSpPr>
          <p:nvPr>
            <p:ph type="body" sz="quarter" idx="34"/>
          </p:nvPr>
        </p:nvSpPr>
        <p:spPr>
          <a:xfrm>
            <a:off x="3200802" y="3243485"/>
            <a:ext cx="2159995"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20" name="Text Placeholder 10">
            <a:extLst>
              <a:ext uri="{FF2B5EF4-FFF2-40B4-BE49-F238E27FC236}">
                <a16:creationId xmlns:a16="http://schemas.microsoft.com/office/drawing/2014/main" id="{CB030598-F29B-D368-AF72-64E44E04FAD6}"/>
              </a:ext>
            </a:extLst>
          </p:cNvPr>
          <p:cNvSpPr>
            <a:spLocks noGrp="1"/>
          </p:cNvSpPr>
          <p:nvPr>
            <p:ph type="body" sz="quarter" idx="35"/>
          </p:nvPr>
        </p:nvSpPr>
        <p:spPr>
          <a:xfrm>
            <a:off x="3200807" y="2924930"/>
            <a:ext cx="2159995" cy="180000"/>
          </a:xfrm>
        </p:spPr>
        <p:txBody>
          <a:bodyPr wrap="square" lIns="0" tIns="0" rIns="0" bIns="0">
            <a:noAutofit/>
          </a:bodyPr>
          <a:lstStyle>
            <a:lvl1pPr>
              <a:buFontTx/>
              <a:buNone/>
              <a:defRPr sz="1600" b="1"/>
            </a:lvl1pPr>
          </a:lstStyle>
          <a:p>
            <a:pPr lvl="0"/>
            <a:endParaRPr lang="en-US" dirty="0"/>
          </a:p>
        </p:txBody>
      </p:sp>
      <p:sp>
        <p:nvSpPr>
          <p:cNvPr id="21" name="Text Placeholder 10">
            <a:extLst>
              <a:ext uri="{FF2B5EF4-FFF2-40B4-BE49-F238E27FC236}">
                <a16:creationId xmlns:a16="http://schemas.microsoft.com/office/drawing/2014/main" id="{18F0A75B-ECDE-2EAE-765B-27A57CD36B0E}"/>
              </a:ext>
            </a:extLst>
          </p:cNvPr>
          <p:cNvSpPr>
            <a:spLocks noGrp="1"/>
          </p:cNvSpPr>
          <p:nvPr>
            <p:ph type="body" sz="quarter" idx="36"/>
          </p:nvPr>
        </p:nvSpPr>
        <p:spPr>
          <a:xfrm>
            <a:off x="5681609" y="3243485"/>
            <a:ext cx="2159995" cy="1080000"/>
          </a:xfrm>
        </p:spPr>
        <p:txBody>
          <a:bodyPr wrap="square" lIns="0" tIns="0" rIns="0" bIns="0">
            <a:noAutofit/>
          </a:bodyPr>
          <a:lstStyle>
            <a:lvl1pPr marL="0" indent="0">
              <a:lnSpc>
                <a:spcPts val="1700"/>
              </a:lnSpc>
              <a:spcBef>
                <a:spcPts val="0"/>
              </a:spcBef>
              <a:buFontTx/>
              <a:buNone/>
              <a:defRPr sz="1200" b="0" baseline="0">
                <a:latin typeface="Plus Jakarta Sans" pitchFamily="2" charset="77"/>
                <a:cs typeface="Plus Jakarta Sans" pitchFamily="2" charset="77"/>
              </a:defRPr>
            </a:lvl1pPr>
          </a:lstStyle>
          <a:p>
            <a:pPr lvl="0"/>
            <a:endParaRPr lang="en-US" dirty="0"/>
          </a:p>
        </p:txBody>
      </p:sp>
      <p:sp>
        <p:nvSpPr>
          <p:cNvPr id="22" name="Text Placeholder 10">
            <a:extLst>
              <a:ext uri="{FF2B5EF4-FFF2-40B4-BE49-F238E27FC236}">
                <a16:creationId xmlns:a16="http://schemas.microsoft.com/office/drawing/2014/main" id="{BC138F11-B1FA-0EE1-9879-7D4980503C72}"/>
              </a:ext>
            </a:extLst>
          </p:cNvPr>
          <p:cNvSpPr>
            <a:spLocks noGrp="1"/>
          </p:cNvSpPr>
          <p:nvPr>
            <p:ph type="body" sz="quarter" idx="37"/>
          </p:nvPr>
        </p:nvSpPr>
        <p:spPr>
          <a:xfrm>
            <a:off x="5681614" y="2924930"/>
            <a:ext cx="2159995" cy="180000"/>
          </a:xfrm>
        </p:spPr>
        <p:txBody>
          <a:bodyPr wrap="square" lIns="0" tIns="0" rIns="0" bIns="0">
            <a:noAutofit/>
          </a:bodyPr>
          <a:lstStyle>
            <a:lvl1pPr>
              <a:buFontTx/>
              <a:buNone/>
              <a:defRPr sz="1600" b="1"/>
            </a:lvl1pPr>
          </a:lstStyle>
          <a:p>
            <a:pPr lvl="0"/>
            <a:endParaRPr lang="en-US" dirty="0"/>
          </a:p>
        </p:txBody>
      </p:sp>
      <p:pic>
        <p:nvPicPr>
          <p:cNvPr id="23" name="Graphic 22">
            <a:extLst>
              <a:ext uri="{FF2B5EF4-FFF2-40B4-BE49-F238E27FC236}">
                <a16:creationId xmlns:a16="http://schemas.microsoft.com/office/drawing/2014/main" id="{2EC2715C-866A-F0D1-69DE-776BB6D05174}"/>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7172054" y="628336"/>
            <a:ext cx="4682376" cy="5726085"/>
          </a:xfrm>
          <a:prstGeom prst="rect">
            <a:avLst/>
          </a:prstGeom>
        </p:spPr>
      </p:pic>
      <p:pic>
        <p:nvPicPr>
          <p:cNvPr id="26" name="Graphic 25">
            <a:extLst>
              <a:ext uri="{FF2B5EF4-FFF2-40B4-BE49-F238E27FC236}">
                <a16:creationId xmlns:a16="http://schemas.microsoft.com/office/drawing/2014/main" id="{07CBE83F-9333-0195-F54A-4721258E041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640899" y="4589860"/>
            <a:ext cx="360000" cy="360000"/>
          </a:xfrm>
          <a:prstGeom prst="rect">
            <a:avLst/>
          </a:prstGeom>
        </p:spPr>
      </p:pic>
    </p:spTree>
    <p:extLst>
      <p:ext uri="{BB962C8B-B14F-4D97-AF65-F5344CB8AC3E}">
        <p14:creationId xmlns:p14="http://schemas.microsoft.com/office/powerpoint/2010/main" val="1763362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Ink">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18B27-1F64-5FA7-9024-2A175472D77C}"/>
              </a:ext>
            </a:extLst>
          </p:cNvPr>
          <p:cNvSpPr>
            <a:spLocks noGrp="1"/>
          </p:cNvSpPr>
          <p:nvPr>
            <p:ph type="ctrTitle"/>
          </p:nvPr>
        </p:nvSpPr>
        <p:spPr>
          <a:xfrm>
            <a:off x="1524000" y="3645024"/>
            <a:ext cx="9144000" cy="947440"/>
          </a:xfrm>
        </p:spPr>
        <p:txBody>
          <a:bodyPr anchor="b"/>
          <a:lstStyle>
            <a:lvl1pPr algn="ctr">
              <a:defRPr sz="5000" b="1" i="0">
                <a:solidFill>
                  <a:schemeClr val="bg1"/>
                </a:solidFill>
                <a:latin typeface="Plus Jakarta Sans" pitchFamily="2" charset="77"/>
                <a:cs typeface="Plus Jakarta Sans" pitchFamily="2" charset="77"/>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83C6A60-C1DD-9727-DBB2-2C5EA7296CF9}"/>
              </a:ext>
            </a:extLst>
          </p:cNvPr>
          <p:cNvSpPr>
            <a:spLocks noGrp="1"/>
          </p:cNvSpPr>
          <p:nvPr>
            <p:ph type="subTitle" idx="1"/>
          </p:nvPr>
        </p:nvSpPr>
        <p:spPr>
          <a:xfrm>
            <a:off x="1524000" y="4653136"/>
            <a:ext cx="9144000" cy="862584"/>
          </a:xfrm>
        </p:spPr>
        <p:txBody>
          <a:bodyPr/>
          <a:lstStyle>
            <a:lvl1pPr marL="0" indent="0" algn="ctr">
              <a:buNone/>
              <a:defRPr sz="3000">
                <a:solidFill>
                  <a:schemeClr val="bg1"/>
                </a:solidFill>
                <a:latin typeface="Source Serif 4 14pt" panose="02040603050405020204" pitchFamily="18" charset="0"/>
                <a:ea typeface="Source Serif 4 14pt" panose="0204060305040502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867240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2 Teal">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18B27-1F64-5FA7-9024-2A175472D77C}"/>
              </a:ext>
            </a:extLst>
          </p:cNvPr>
          <p:cNvSpPr>
            <a:spLocks noGrp="1"/>
          </p:cNvSpPr>
          <p:nvPr>
            <p:ph type="ctrTitle"/>
          </p:nvPr>
        </p:nvSpPr>
        <p:spPr>
          <a:xfrm>
            <a:off x="1524000" y="3645024"/>
            <a:ext cx="9144000" cy="947440"/>
          </a:xfrm>
        </p:spPr>
        <p:txBody>
          <a:bodyPr anchor="b"/>
          <a:lstStyle>
            <a:lvl1pPr algn="ctr">
              <a:defRPr sz="5000" b="1" i="0">
                <a:solidFill>
                  <a:schemeClr val="bg1"/>
                </a:solidFill>
                <a:latin typeface="Plus Jakarta Sans" pitchFamily="2" charset="77"/>
                <a:cs typeface="Plus Jakarta Sans" pitchFamily="2" charset="77"/>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83C6A60-C1DD-9727-DBB2-2C5EA7296CF9}"/>
              </a:ext>
            </a:extLst>
          </p:cNvPr>
          <p:cNvSpPr>
            <a:spLocks noGrp="1"/>
          </p:cNvSpPr>
          <p:nvPr>
            <p:ph type="subTitle" idx="1"/>
          </p:nvPr>
        </p:nvSpPr>
        <p:spPr>
          <a:xfrm>
            <a:off x="1524000" y="4653136"/>
            <a:ext cx="9144000" cy="862584"/>
          </a:xfrm>
        </p:spPr>
        <p:txBody>
          <a:bodyPr/>
          <a:lstStyle>
            <a:lvl1pPr marL="0" indent="0" algn="ctr">
              <a:buNone/>
              <a:defRPr sz="3000">
                <a:solidFill>
                  <a:schemeClr val="bg1"/>
                </a:solidFill>
                <a:latin typeface="Source Serif 4 14pt" panose="02040603050405020204" pitchFamily="18" charset="0"/>
                <a:ea typeface="Source Serif 4 14pt" panose="020406030504050202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547838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8DA0F53-40CE-820E-FEFB-3219C3364204}"/>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188C2BA6-0827-EB60-3800-94BCDB3A26A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2" name="Title 1">
            <a:extLst>
              <a:ext uri="{FF2B5EF4-FFF2-40B4-BE49-F238E27FC236}">
                <a16:creationId xmlns:a16="http://schemas.microsoft.com/office/drawing/2014/main" id="{5C3E7D8F-46EE-73FF-9F32-261E31C86E2E}"/>
              </a:ext>
            </a:extLst>
          </p:cNvPr>
          <p:cNvSpPr>
            <a:spLocks noGrp="1"/>
          </p:cNvSpPr>
          <p:nvPr>
            <p:ph type="title"/>
          </p:nvPr>
        </p:nvSpPr>
        <p:spPr/>
        <p:txBody>
          <a:bodyPr anchor="t" anchorCtr="0"/>
          <a:lstStyle/>
          <a:p>
            <a:r>
              <a:rPr lang="en-GB" dirty="0"/>
              <a:t>Click to edit Master title style</a:t>
            </a:r>
            <a:endParaRPr lang="en-US" dirty="0"/>
          </a:p>
        </p:txBody>
      </p:sp>
      <p:sp>
        <p:nvSpPr>
          <p:cNvPr id="5" name="Footer Placeholder 4">
            <a:extLst>
              <a:ext uri="{FF2B5EF4-FFF2-40B4-BE49-F238E27FC236}">
                <a16:creationId xmlns:a16="http://schemas.microsoft.com/office/drawing/2014/main" id="{09C77901-04D2-3EE3-5CF4-20BC210DA290}"/>
              </a:ext>
            </a:extLst>
          </p:cNvPr>
          <p:cNvSpPr>
            <a:spLocks noGrp="1"/>
          </p:cNvSpPr>
          <p:nvPr>
            <p:ph type="ftr" sz="quarter" idx="11"/>
          </p:nvPr>
        </p:nvSpPr>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6" name="Slide Number Placeholder 5">
            <a:extLst>
              <a:ext uri="{FF2B5EF4-FFF2-40B4-BE49-F238E27FC236}">
                <a16:creationId xmlns:a16="http://schemas.microsoft.com/office/drawing/2014/main" id="{3FC6611C-D49E-3F2B-F908-C01BC6B4E598}"/>
              </a:ext>
            </a:extLst>
          </p:cNvPr>
          <p:cNvSpPr>
            <a:spLocks noGrp="1"/>
          </p:cNvSpPr>
          <p:nvPr>
            <p:ph type="sldNum" sz="quarter" idx="12"/>
          </p:nvPr>
        </p:nvSpPr>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4" name="Content Placeholder 2">
            <a:extLst>
              <a:ext uri="{FF2B5EF4-FFF2-40B4-BE49-F238E27FC236}">
                <a16:creationId xmlns:a16="http://schemas.microsoft.com/office/drawing/2014/main" id="{83E07852-257A-9C98-31AB-4D3E44EAD22D}"/>
              </a:ext>
            </a:extLst>
          </p:cNvPr>
          <p:cNvSpPr>
            <a:spLocks noGrp="1"/>
          </p:cNvSpPr>
          <p:nvPr>
            <p:ph idx="1"/>
          </p:nvPr>
        </p:nvSpPr>
        <p:spPr>
          <a:xfrm>
            <a:off x="720000" y="1440000"/>
            <a:ext cx="10753200" cy="4680000"/>
          </a:xfrm>
          <a:noFill/>
        </p:spPr>
        <p:txBody>
          <a:bodyPr lIns="0" tIns="0" rIns="0" bIns="0">
            <a:noAutofit/>
          </a:bodyPr>
          <a:lstStyle>
            <a:lvl1pPr>
              <a:buFontTx/>
              <a:buBlip>
                <a:blip>
                  <a:extLst>
                    <a:ext uri="{96DAC541-7B7A-43D3-8B79-37D633B846F1}">
                      <asvg:svgBlip xmlns:asvg="http://schemas.microsoft.com/office/drawing/2016/SVG/main" r:embed="rId3"/>
                    </a:ext>
                  </a:extLst>
                </a:blip>
              </a:buBlip>
              <a:defRPr/>
            </a:lvl1pPr>
            <a:lvl2pPr>
              <a:buFontTx/>
              <a:buBlip>
                <a:blip>
                  <a:extLst>
                    <a:ext uri="{96DAC541-7B7A-43D3-8B79-37D633B846F1}">
                      <asvg:svgBlip xmlns:asvg="http://schemas.microsoft.com/office/drawing/2016/SVG/main" r:embed="rId3"/>
                    </a:ext>
                  </a:extLst>
                </a:blip>
              </a:buBlip>
              <a:defRPr/>
            </a:lvl2pPr>
            <a:lvl3pPr>
              <a:buFontTx/>
              <a:buBlip>
                <a:blip>
                  <a:extLst>
                    <a:ext uri="{96DAC541-7B7A-43D3-8B79-37D633B846F1}">
                      <asvg:svgBlip xmlns:asvg="http://schemas.microsoft.com/office/drawing/2016/SVG/main" r:embed="rId3"/>
                    </a:ext>
                  </a:extLst>
                </a:blip>
              </a:buBlip>
              <a:defRPr/>
            </a:lvl3pPr>
            <a:lvl4pPr>
              <a:buFontTx/>
              <a:buBlip>
                <a:blip>
                  <a:extLst>
                    <a:ext uri="{96DAC541-7B7A-43D3-8B79-37D633B846F1}">
                      <asvg:svgBlip xmlns:asvg="http://schemas.microsoft.com/office/drawing/2016/SVG/main" r:embed="rId3"/>
                    </a:ext>
                  </a:extLst>
                </a:blip>
              </a:buBlip>
              <a:defRPr/>
            </a:lvl4pPr>
            <a:lvl5pPr>
              <a:buFontTx/>
              <a:buBlip>
                <a:blip>
                  <a:extLst>
                    <a:ext uri="{96DAC541-7B7A-43D3-8B79-37D633B846F1}">
                      <asvg:svgBlip xmlns:asvg="http://schemas.microsoft.com/office/drawing/2016/SVG/main" r:embed="rId3"/>
                    </a:ext>
                  </a:extLst>
                </a:blip>
              </a:buBlip>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2489397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 Content - Ic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8DA0F53-40CE-820E-FEFB-3219C3364204}"/>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188C2BA6-0827-EB60-3800-94BCDB3A26A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2" name="Title 1">
            <a:extLst>
              <a:ext uri="{FF2B5EF4-FFF2-40B4-BE49-F238E27FC236}">
                <a16:creationId xmlns:a16="http://schemas.microsoft.com/office/drawing/2014/main" id="{5C3E7D8F-46EE-73FF-9F32-261E31C86E2E}"/>
              </a:ext>
            </a:extLst>
          </p:cNvPr>
          <p:cNvSpPr>
            <a:spLocks noGrp="1"/>
          </p:cNvSpPr>
          <p:nvPr>
            <p:ph type="title"/>
          </p:nvPr>
        </p:nvSpPr>
        <p:spPr/>
        <p:txBody>
          <a:bodyPr anchor="t" anchorCtr="0"/>
          <a:lstStyle/>
          <a:p>
            <a:r>
              <a:rPr lang="en-GB"/>
              <a:t>Click to edit Master title style</a:t>
            </a:r>
            <a:endParaRPr lang="en-US"/>
          </a:p>
        </p:txBody>
      </p:sp>
      <p:sp>
        <p:nvSpPr>
          <p:cNvPr id="3" name="Content Placeholder 2">
            <a:extLst>
              <a:ext uri="{FF2B5EF4-FFF2-40B4-BE49-F238E27FC236}">
                <a16:creationId xmlns:a16="http://schemas.microsoft.com/office/drawing/2014/main" id="{F5AFCF73-B3D9-F29D-5C80-F706C06D6011}"/>
              </a:ext>
            </a:extLst>
          </p:cNvPr>
          <p:cNvSpPr>
            <a:spLocks noGrp="1"/>
          </p:cNvSpPr>
          <p:nvPr>
            <p:ph idx="1"/>
          </p:nvPr>
        </p:nvSpPr>
        <p:spPr>
          <a:xfrm>
            <a:off x="720000" y="1440000"/>
            <a:ext cx="10753200" cy="4680000"/>
          </a:xfrm>
          <a:noFill/>
        </p:spPr>
        <p:txBody>
          <a:bodyPr lIns="0" tIns="0" rIns="0" bIns="0">
            <a:noAutofit/>
          </a:bodyPr>
          <a:lstStyle>
            <a:lvl1pPr>
              <a:buFontTx/>
              <a:buBlip>
                <a:blip>
                  <a:extLst>
                    <a:ext uri="{96DAC541-7B7A-43D3-8B79-37D633B846F1}">
                      <asvg:svgBlip xmlns:asvg="http://schemas.microsoft.com/office/drawing/2016/SVG/main" r:embed="rId3"/>
                    </a:ext>
                  </a:extLst>
                </a:blip>
              </a:buBlip>
              <a:defRPr/>
            </a:lvl1pPr>
            <a:lvl2pPr>
              <a:buFontTx/>
              <a:buBlip>
                <a:blip>
                  <a:extLst>
                    <a:ext uri="{96DAC541-7B7A-43D3-8B79-37D633B846F1}">
                      <asvg:svgBlip xmlns:asvg="http://schemas.microsoft.com/office/drawing/2016/SVG/main" r:embed="rId3"/>
                    </a:ext>
                  </a:extLst>
                </a:blip>
              </a:buBlip>
              <a:defRPr/>
            </a:lvl2pPr>
            <a:lvl3pPr>
              <a:buFontTx/>
              <a:buBlip>
                <a:blip>
                  <a:extLst>
                    <a:ext uri="{96DAC541-7B7A-43D3-8B79-37D633B846F1}">
                      <asvg:svgBlip xmlns:asvg="http://schemas.microsoft.com/office/drawing/2016/SVG/main" r:embed="rId3"/>
                    </a:ext>
                  </a:extLst>
                </a:blip>
              </a:buBlip>
              <a:defRPr/>
            </a:lvl3pPr>
            <a:lvl4pPr>
              <a:buFontTx/>
              <a:buBlip>
                <a:blip>
                  <a:extLst>
                    <a:ext uri="{96DAC541-7B7A-43D3-8B79-37D633B846F1}">
                      <asvg:svgBlip xmlns:asvg="http://schemas.microsoft.com/office/drawing/2016/SVG/main" r:embed="rId3"/>
                    </a:ext>
                  </a:extLst>
                </a:blip>
              </a:buBlip>
              <a:defRPr/>
            </a:lvl4pPr>
            <a:lvl5pPr>
              <a:buFontTx/>
              <a:buBlip>
                <a:blip>
                  <a:extLst>
                    <a:ext uri="{96DAC541-7B7A-43D3-8B79-37D633B846F1}">
                      <asvg:svgBlip xmlns:asvg="http://schemas.microsoft.com/office/drawing/2016/SVG/main" r:embed="rId3"/>
                    </a:ext>
                  </a:extLst>
                </a:blip>
              </a:buBlip>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a:extLst>
              <a:ext uri="{FF2B5EF4-FFF2-40B4-BE49-F238E27FC236}">
                <a16:creationId xmlns:a16="http://schemas.microsoft.com/office/drawing/2014/main" id="{09C77901-04D2-3EE3-5CF4-20BC210DA290}"/>
              </a:ext>
            </a:extLst>
          </p:cNvPr>
          <p:cNvSpPr>
            <a:spLocks noGrp="1"/>
          </p:cNvSpPr>
          <p:nvPr>
            <p:ph type="ftr" sz="quarter" idx="11"/>
          </p:nvPr>
        </p:nvSpPr>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6" name="Slide Number Placeholder 5">
            <a:extLst>
              <a:ext uri="{FF2B5EF4-FFF2-40B4-BE49-F238E27FC236}">
                <a16:creationId xmlns:a16="http://schemas.microsoft.com/office/drawing/2014/main" id="{3FC6611C-D49E-3F2B-F908-C01BC6B4E598}"/>
              </a:ext>
            </a:extLst>
          </p:cNvPr>
          <p:cNvSpPr>
            <a:spLocks noGrp="1"/>
          </p:cNvSpPr>
          <p:nvPr>
            <p:ph type="sldNum" sz="quarter" idx="12"/>
          </p:nvPr>
        </p:nvSpPr>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Tree>
    <p:extLst>
      <p:ext uri="{BB962C8B-B14F-4D97-AF65-F5344CB8AC3E}">
        <p14:creationId xmlns:p14="http://schemas.microsoft.com/office/powerpoint/2010/main" val="18037455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0E15B4D-14DD-4F61-78AA-72359F6B1014}"/>
              </a:ext>
            </a:extLst>
          </p:cNvPr>
          <p:cNvSpPr>
            <a:spLocks noGrp="1"/>
          </p:cNvSpPr>
          <p:nvPr>
            <p:ph idx="14"/>
          </p:nvPr>
        </p:nvSpPr>
        <p:spPr>
          <a:xfrm>
            <a:off x="6284778" y="1440000"/>
            <a:ext cx="5181600" cy="4680000"/>
          </a:xfrm>
          <a:noFill/>
        </p:spPr>
        <p:txBody>
          <a:bodyPr lIns="0" tIns="0" rIns="0" bIns="0">
            <a:noAutofit/>
          </a:bodyPr>
          <a:lstStyle>
            <a:lvl1pPr>
              <a:buFontTx/>
              <a:buBlip>
                <a:blip>
                  <a:extLst>
                    <a:ext uri="{96DAC541-7B7A-43D3-8B79-37D633B846F1}">
                      <asvg:svgBlip xmlns:asvg="http://schemas.microsoft.com/office/drawing/2016/SVG/main" r:embed="rId2"/>
                    </a:ext>
                  </a:extLst>
                </a:blip>
              </a:buBlip>
              <a:defRPr sz="2600"/>
            </a:lvl1pPr>
            <a:lvl2pPr>
              <a:buFontTx/>
              <a:buBlip>
                <a:blip>
                  <a:extLst>
                    <a:ext uri="{96DAC541-7B7A-43D3-8B79-37D633B846F1}">
                      <asvg:svgBlip xmlns:asvg="http://schemas.microsoft.com/office/drawing/2016/SVG/main" r:embed="rId2"/>
                    </a:ext>
                  </a:extLst>
                </a:blip>
              </a:buBlip>
              <a:defRPr/>
            </a:lvl2pPr>
            <a:lvl3pPr>
              <a:buFontTx/>
              <a:buBlip>
                <a:blip>
                  <a:extLst>
                    <a:ext uri="{96DAC541-7B7A-43D3-8B79-37D633B846F1}">
                      <asvg:svgBlip xmlns:asvg="http://schemas.microsoft.com/office/drawing/2016/SVG/main" r:embed="rId2"/>
                    </a:ext>
                  </a:extLst>
                </a:blip>
              </a:buBlip>
              <a:defRPr/>
            </a:lvl3pPr>
            <a:lvl4pPr>
              <a:buFontTx/>
              <a:buBlip>
                <a:blip>
                  <a:extLst>
                    <a:ext uri="{96DAC541-7B7A-43D3-8B79-37D633B846F1}">
                      <asvg:svgBlip xmlns:asvg="http://schemas.microsoft.com/office/drawing/2016/SVG/main" r:embed="rId2"/>
                    </a:ext>
                  </a:extLst>
                </a:blip>
              </a:buBlip>
              <a:defRPr/>
            </a:lvl4pPr>
            <a:lvl5pPr>
              <a:buFontTx/>
              <a:buBlip>
                <a:blip>
                  <a:extLst>
                    <a:ext uri="{96DAC541-7B7A-43D3-8B79-37D633B846F1}">
                      <asvg:svgBlip xmlns:asvg="http://schemas.microsoft.com/office/drawing/2016/SVG/main" r:embed="rId2"/>
                    </a:ext>
                  </a:extLst>
                </a:blip>
              </a:buBlip>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Content Placeholder 2">
            <a:extLst>
              <a:ext uri="{FF2B5EF4-FFF2-40B4-BE49-F238E27FC236}">
                <a16:creationId xmlns:a16="http://schemas.microsoft.com/office/drawing/2014/main" id="{E0A07AA7-83C4-4A06-1ADF-486C7195F766}"/>
              </a:ext>
            </a:extLst>
          </p:cNvPr>
          <p:cNvSpPr>
            <a:spLocks noGrp="1"/>
          </p:cNvSpPr>
          <p:nvPr>
            <p:ph idx="13"/>
          </p:nvPr>
        </p:nvSpPr>
        <p:spPr>
          <a:xfrm>
            <a:off x="720000" y="1440000"/>
            <a:ext cx="5181600" cy="4680000"/>
          </a:xfrm>
          <a:noFill/>
        </p:spPr>
        <p:txBody>
          <a:bodyPr lIns="0" tIns="0" rIns="0" bIns="0">
            <a:noAutofit/>
          </a:bodyPr>
          <a:lstStyle>
            <a:lvl1pPr>
              <a:buFontTx/>
              <a:buBlip>
                <a:blip>
                  <a:extLst>
                    <a:ext uri="{96DAC541-7B7A-43D3-8B79-37D633B846F1}">
                      <asvg:svgBlip xmlns:asvg="http://schemas.microsoft.com/office/drawing/2016/SVG/main" r:embed="rId2"/>
                    </a:ext>
                  </a:extLst>
                </a:blip>
              </a:buBlip>
              <a:defRPr sz="2600"/>
            </a:lvl1pPr>
            <a:lvl2pPr>
              <a:buFontTx/>
              <a:buBlip>
                <a:blip>
                  <a:extLst>
                    <a:ext uri="{96DAC541-7B7A-43D3-8B79-37D633B846F1}">
                      <asvg:svgBlip xmlns:asvg="http://schemas.microsoft.com/office/drawing/2016/SVG/main" r:embed="rId2"/>
                    </a:ext>
                  </a:extLst>
                </a:blip>
              </a:buBlip>
              <a:defRPr/>
            </a:lvl2pPr>
            <a:lvl3pPr>
              <a:buFontTx/>
              <a:buBlip>
                <a:blip>
                  <a:extLst>
                    <a:ext uri="{96DAC541-7B7A-43D3-8B79-37D633B846F1}">
                      <asvg:svgBlip xmlns:asvg="http://schemas.microsoft.com/office/drawing/2016/SVG/main" r:embed="rId2"/>
                    </a:ext>
                  </a:extLst>
                </a:blip>
              </a:buBlip>
              <a:defRPr/>
            </a:lvl3pPr>
            <a:lvl4pPr>
              <a:buFontTx/>
              <a:buBlip>
                <a:blip>
                  <a:extLst>
                    <a:ext uri="{96DAC541-7B7A-43D3-8B79-37D633B846F1}">
                      <asvg:svgBlip xmlns:asvg="http://schemas.microsoft.com/office/drawing/2016/SVG/main" r:embed="rId2"/>
                    </a:ext>
                  </a:extLst>
                </a:blip>
              </a:buBlip>
              <a:defRPr/>
            </a:lvl4pPr>
            <a:lvl5pPr>
              <a:buFontTx/>
              <a:buBlip>
                <a:blip>
                  <a:extLst>
                    <a:ext uri="{96DAC541-7B7A-43D3-8B79-37D633B846F1}">
                      <asvg:svgBlip xmlns:asvg="http://schemas.microsoft.com/office/drawing/2016/SVG/main" r:embed="rId2"/>
                    </a:ext>
                  </a:extLst>
                </a:blip>
              </a:buBlip>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 name="Title 1">
            <a:extLst>
              <a:ext uri="{FF2B5EF4-FFF2-40B4-BE49-F238E27FC236}">
                <a16:creationId xmlns:a16="http://schemas.microsoft.com/office/drawing/2014/main" id="{2EFE5D5E-BE3F-5E71-1B20-208459503F8E}"/>
              </a:ext>
            </a:extLst>
          </p:cNvPr>
          <p:cNvSpPr>
            <a:spLocks noGrp="1"/>
          </p:cNvSpPr>
          <p:nvPr>
            <p:ph type="title"/>
          </p:nvPr>
        </p:nvSpPr>
        <p:spPr/>
        <p:txBody>
          <a:bodyPr anchor="t" anchorCtr="0">
            <a:noAutofit/>
          </a:bodyPr>
          <a:lstStyle/>
          <a:p>
            <a:r>
              <a:rPr lang="en-GB"/>
              <a:t>Click to edit Master title style</a:t>
            </a:r>
            <a:endParaRPr lang="en-US"/>
          </a:p>
        </p:txBody>
      </p:sp>
      <p:sp>
        <p:nvSpPr>
          <p:cNvPr id="8" name="Rectangle 7">
            <a:extLst>
              <a:ext uri="{FF2B5EF4-FFF2-40B4-BE49-F238E27FC236}">
                <a16:creationId xmlns:a16="http://schemas.microsoft.com/office/drawing/2014/main" id="{FD127D87-AA26-57F4-87FA-6E7046369758}"/>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41EDEA5A-77DE-AB74-DC42-D983D33C904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0000" y="6494969"/>
            <a:ext cx="1620000" cy="149998"/>
          </a:xfrm>
          <a:prstGeom prst="rect">
            <a:avLst/>
          </a:prstGeom>
        </p:spPr>
      </p:pic>
      <p:sp>
        <p:nvSpPr>
          <p:cNvPr id="10" name="Footer Placeholder 4">
            <a:extLst>
              <a:ext uri="{FF2B5EF4-FFF2-40B4-BE49-F238E27FC236}">
                <a16:creationId xmlns:a16="http://schemas.microsoft.com/office/drawing/2014/main" id="{3A805180-171D-22A0-661D-B74D1E13BAAB}"/>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11" name="Slide Number Placeholder 5">
            <a:extLst>
              <a:ext uri="{FF2B5EF4-FFF2-40B4-BE49-F238E27FC236}">
                <a16:creationId xmlns:a16="http://schemas.microsoft.com/office/drawing/2014/main" id="{05D820C5-F31F-9859-2204-3DBDCC1015FD}"/>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Tree>
    <p:extLst>
      <p:ext uri="{BB962C8B-B14F-4D97-AF65-F5344CB8AC3E}">
        <p14:creationId xmlns:p14="http://schemas.microsoft.com/office/powerpoint/2010/main" val="4058169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 Ice">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D127D87-AA26-57F4-87FA-6E7046369758}"/>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41EDEA5A-77DE-AB74-DC42-D983D33C904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10" name="Footer Placeholder 4">
            <a:extLst>
              <a:ext uri="{FF2B5EF4-FFF2-40B4-BE49-F238E27FC236}">
                <a16:creationId xmlns:a16="http://schemas.microsoft.com/office/drawing/2014/main" id="{3A805180-171D-22A0-661D-B74D1E13BAAB}"/>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11" name="Slide Number Placeholder 5">
            <a:extLst>
              <a:ext uri="{FF2B5EF4-FFF2-40B4-BE49-F238E27FC236}">
                <a16:creationId xmlns:a16="http://schemas.microsoft.com/office/drawing/2014/main" id="{05D820C5-F31F-9859-2204-3DBDCC1015FD}"/>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5" name="Title 1">
            <a:extLst>
              <a:ext uri="{FF2B5EF4-FFF2-40B4-BE49-F238E27FC236}">
                <a16:creationId xmlns:a16="http://schemas.microsoft.com/office/drawing/2014/main" id="{C45FEDBB-1264-4772-943E-BE53D675F04E}"/>
              </a:ext>
            </a:extLst>
          </p:cNvPr>
          <p:cNvSpPr>
            <a:spLocks noGrp="1"/>
          </p:cNvSpPr>
          <p:nvPr>
            <p:ph type="title"/>
          </p:nvPr>
        </p:nvSpPr>
        <p:spPr>
          <a:xfrm>
            <a:off x="720000" y="540000"/>
            <a:ext cx="10753200" cy="720000"/>
          </a:xfrm>
        </p:spPr>
        <p:txBody>
          <a:bodyPr anchor="t" anchorCtr="0">
            <a:noAutofit/>
          </a:bodyPr>
          <a:lstStyle/>
          <a:p>
            <a:r>
              <a:rPr lang="en-GB" dirty="0"/>
              <a:t>Click to edit Master title style</a:t>
            </a:r>
            <a:endParaRPr lang="en-US" dirty="0"/>
          </a:p>
        </p:txBody>
      </p:sp>
      <p:sp>
        <p:nvSpPr>
          <p:cNvPr id="2" name="Content Placeholder 2">
            <a:extLst>
              <a:ext uri="{FF2B5EF4-FFF2-40B4-BE49-F238E27FC236}">
                <a16:creationId xmlns:a16="http://schemas.microsoft.com/office/drawing/2014/main" id="{CD6C399C-027B-D389-32E8-62EB922B2ABF}"/>
              </a:ext>
            </a:extLst>
          </p:cNvPr>
          <p:cNvSpPr>
            <a:spLocks noGrp="1"/>
          </p:cNvSpPr>
          <p:nvPr>
            <p:ph idx="14"/>
          </p:nvPr>
        </p:nvSpPr>
        <p:spPr>
          <a:xfrm>
            <a:off x="6284778" y="1440000"/>
            <a:ext cx="5181600" cy="4680000"/>
          </a:xfrm>
          <a:noFill/>
        </p:spPr>
        <p:txBody>
          <a:bodyPr lIns="0" tIns="0" rIns="0" bIns="0">
            <a:noAutofit/>
          </a:bodyPr>
          <a:lstStyle>
            <a:lvl1pPr>
              <a:buFontTx/>
              <a:buBlip>
                <a:blip>
                  <a:extLst>
                    <a:ext uri="{96DAC541-7B7A-43D3-8B79-37D633B846F1}">
                      <asvg:svgBlip xmlns:asvg="http://schemas.microsoft.com/office/drawing/2016/SVG/main" r:embed="rId3"/>
                    </a:ext>
                  </a:extLst>
                </a:blip>
              </a:buBlip>
              <a:defRPr sz="2600"/>
            </a:lvl1pPr>
            <a:lvl2pPr>
              <a:buFontTx/>
              <a:buBlip>
                <a:blip>
                  <a:extLst>
                    <a:ext uri="{96DAC541-7B7A-43D3-8B79-37D633B846F1}">
                      <asvg:svgBlip xmlns:asvg="http://schemas.microsoft.com/office/drawing/2016/SVG/main" r:embed="rId3"/>
                    </a:ext>
                  </a:extLst>
                </a:blip>
              </a:buBlip>
              <a:defRPr/>
            </a:lvl2pPr>
            <a:lvl3pPr>
              <a:buFontTx/>
              <a:buBlip>
                <a:blip>
                  <a:extLst>
                    <a:ext uri="{96DAC541-7B7A-43D3-8B79-37D633B846F1}">
                      <asvg:svgBlip xmlns:asvg="http://schemas.microsoft.com/office/drawing/2016/SVG/main" r:embed="rId3"/>
                    </a:ext>
                  </a:extLst>
                </a:blip>
              </a:buBlip>
              <a:defRPr/>
            </a:lvl3pPr>
            <a:lvl4pPr>
              <a:buFontTx/>
              <a:buBlip>
                <a:blip>
                  <a:extLst>
                    <a:ext uri="{96DAC541-7B7A-43D3-8B79-37D633B846F1}">
                      <asvg:svgBlip xmlns:asvg="http://schemas.microsoft.com/office/drawing/2016/SVG/main" r:embed="rId3"/>
                    </a:ext>
                  </a:extLst>
                </a:blip>
              </a:buBlip>
              <a:defRPr/>
            </a:lvl4pPr>
            <a:lvl5pPr>
              <a:buFontTx/>
              <a:buBlip>
                <a:blip>
                  <a:extLst>
                    <a:ext uri="{96DAC541-7B7A-43D3-8B79-37D633B846F1}">
                      <asvg:svgBlip xmlns:asvg="http://schemas.microsoft.com/office/drawing/2016/SVG/main" r:embed="rId3"/>
                    </a:ext>
                  </a:extLst>
                </a:blip>
              </a:buBlip>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2">
            <a:extLst>
              <a:ext uri="{FF2B5EF4-FFF2-40B4-BE49-F238E27FC236}">
                <a16:creationId xmlns:a16="http://schemas.microsoft.com/office/drawing/2014/main" id="{E5F9CA1F-D8C3-9A39-62FB-8E1F32BCF641}"/>
              </a:ext>
            </a:extLst>
          </p:cNvPr>
          <p:cNvSpPr>
            <a:spLocks noGrp="1"/>
          </p:cNvSpPr>
          <p:nvPr>
            <p:ph idx="13"/>
          </p:nvPr>
        </p:nvSpPr>
        <p:spPr>
          <a:xfrm>
            <a:off x="720000" y="1440000"/>
            <a:ext cx="5181600" cy="4680000"/>
          </a:xfrm>
          <a:noFill/>
        </p:spPr>
        <p:txBody>
          <a:bodyPr lIns="0" tIns="0" rIns="0" bIns="0">
            <a:noAutofit/>
          </a:bodyPr>
          <a:lstStyle>
            <a:lvl1pPr>
              <a:buFontTx/>
              <a:buBlip>
                <a:blip>
                  <a:extLst>
                    <a:ext uri="{96DAC541-7B7A-43D3-8B79-37D633B846F1}">
                      <asvg:svgBlip xmlns:asvg="http://schemas.microsoft.com/office/drawing/2016/SVG/main" r:embed="rId3"/>
                    </a:ext>
                  </a:extLst>
                </a:blip>
              </a:buBlip>
              <a:defRPr sz="2600"/>
            </a:lvl1pPr>
            <a:lvl2pPr>
              <a:buFontTx/>
              <a:buBlip>
                <a:blip>
                  <a:extLst>
                    <a:ext uri="{96DAC541-7B7A-43D3-8B79-37D633B846F1}">
                      <asvg:svgBlip xmlns:asvg="http://schemas.microsoft.com/office/drawing/2016/SVG/main" r:embed="rId3"/>
                    </a:ext>
                  </a:extLst>
                </a:blip>
              </a:buBlip>
              <a:defRPr/>
            </a:lvl2pPr>
            <a:lvl3pPr>
              <a:buFontTx/>
              <a:buBlip>
                <a:blip>
                  <a:extLst>
                    <a:ext uri="{96DAC541-7B7A-43D3-8B79-37D633B846F1}">
                      <asvg:svgBlip xmlns:asvg="http://schemas.microsoft.com/office/drawing/2016/SVG/main" r:embed="rId3"/>
                    </a:ext>
                  </a:extLst>
                </a:blip>
              </a:buBlip>
              <a:defRPr/>
            </a:lvl3pPr>
            <a:lvl4pPr>
              <a:buFontTx/>
              <a:buBlip>
                <a:blip>
                  <a:extLst>
                    <a:ext uri="{96DAC541-7B7A-43D3-8B79-37D633B846F1}">
                      <asvg:svgBlip xmlns:asvg="http://schemas.microsoft.com/office/drawing/2016/SVG/main" r:embed="rId3"/>
                    </a:ext>
                  </a:extLst>
                </a:blip>
              </a:buBlip>
              <a:defRPr/>
            </a:lvl4pPr>
            <a:lvl5pPr>
              <a:buFontTx/>
              <a:buBlip>
                <a:blip>
                  <a:extLst>
                    <a:ext uri="{96DAC541-7B7A-43D3-8B79-37D633B846F1}">
                      <asvg:svgBlip xmlns:asvg="http://schemas.microsoft.com/office/drawing/2016/SVG/main" r:embed="rId3"/>
                    </a:ext>
                  </a:extLst>
                </a:blip>
              </a:buBlip>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3848688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dge Mask">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1FE61-03AD-0C91-0360-F2D47C2D926F}"/>
              </a:ext>
            </a:extLst>
          </p:cNvPr>
          <p:cNvSpPr>
            <a:spLocks noGrp="1"/>
          </p:cNvSpPr>
          <p:nvPr>
            <p:ph type="title"/>
          </p:nvPr>
        </p:nvSpPr>
        <p:spPr/>
        <p:txBody>
          <a:bodyPr anchor="t" anchorCtr="0"/>
          <a:lstStyle/>
          <a:p>
            <a:r>
              <a:rPr lang="en-GB"/>
              <a:t>Click to edit Master title style</a:t>
            </a:r>
            <a:endParaRPr lang="en-US"/>
          </a:p>
        </p:txBody>
      </p:sp>
      <p:sp>
        <p:nvSpPr>
          <p:cNvPr id="6" name="Rectangle 5">
            <a:extLst>
              <a:ext uri="{FF2B5EF4-FFF2-40B4-BE49-F238E27FC236}">
                <a16:creationId xmlns:a16="http://schemas.microsoft.com/office/drawing/2014/main" id="{2E1EAC2C-7E43-4DCE-FB53-AAC7A936981B}"/>
              </a:ext>
            </a:extLst>
          </p:cNvPr>
          <p:cNvSpPr/>
          <p:nvPr userDrawn="1"/>
        </p:nvSpPr>
        <p:spPr>
          <a:xfrm>
            <a:off x="0" y="6281936"/>
            <a:ext cx="12192000" cy="576064"/>
          </a:xfrm>
          <a:prstGeom prst="rect">
            <a:avLst/>
          </a:prstGeom>
          <a:solidFill>
            <a:srgbClr val="0F03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0BD6277-2AEE-03FF-1F8C-FC2935C9340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000" y="6494969"/>
            <a:ext cx="1620000" cy="149998"/>
          </a:xfrm>
          <a:prstGeom prst="rect">
            <a:avLst/>
          </a:prstGeom>
        </p:spPr>
      </p:pic>
      <p:sp>
        <p:nvSpPr>
          <p:cNvPr id="8" name="Footer Placeholder 4">
            <a:extLst>
              <a:ext uri="{FF2B5EF4-FFF2-40B4-BE49-F238E27FC236}">
                <a16:creationId xmlns:a16="http://schemas.microsoft.com/office/drawing/2014/main" id="{194F0DFD-F6FC-B485-36EE-EE18AB6F24FE}"/>
              </a:ext>
            </a:extLst>
          </p:cNvPr>
          <p:cNvSpPr>
            <a:spLocks noGrp="1"/>
          </p:cNvSpPr>
          <p:nvPr>
            <p:ph type="ftr" sz="quarter" idx="11"/>
          </p:nvPr>
        </p:nvSpPr>
        <p:spPr>
          <a:xfrm>
            <a:off x="3581401" y="6356350"/>
            <a:ext cx="5034879" cy="365125"/>
          </a:xfrm>
        </p:spPr>
        <p:txBody>
          <a:bodyPr/>
          <a:lstStyle>
            <a:lvl1pPr>
              <a:defRPr sz="1000">
                <a:solidFill>
                  <a:srgbClr val="FFFFFF"/>
                </a:solidFill>
                <a:latin typeface="Plus Jakarta Sans" pitchFamily="2" charset="77"/>
                <a:cs typeface="Plus Jakarta Sans" pitchFamily="2" charset="77"/>
              </a:defRPr>
            </a:lvl1pPr>
          </a:lstStyle>
          <a:p>
            <a:endParaRPr lang="en-US">
              <a:solidFill>
                <a:srgbClr val="FFFFFF"/>
              </a:solidFill>
            </a:endParaRPr>
          </a:p>
        </p:txBody>
      </p:sp>
      <p:sp>
        <p:nvSpPr>
          <p:cNvPr id="9" name="Slide Number Placeholder 5">
            <a:extLst>
              <a:ext uri="{FF2B5EF4-FFF2-40B4-BE49-F238E27FC236}">
                <a16:creationId xmlns:a16="http://schemas.microsoft.com/office/drawing/2014/main" id="{185A119B-442C-5722-A707-A267082E16C1}"/>
              </a:ext>
            </a:extLst>
          </p:cNvPr>
          <p:cNvSpPr>
            <a:spLocks noGrp="1"/>
          </p:cNvSpPr>
          <p:nvPr>
            <p:ph type="sldNum" sz="quarter" idx="12"/>
          </p:nvPr>
        </p:nvSpPr>
        <p:spPr>
          <a:xfrm>
            <a:off x="8728800" y="6356350"/>
            <a:ext cx="2743200" cy="365125"/>
          </a:xfrm>
        </p:spPr>
        <p:txBody>
          <a:bodyPr/>
          <a:lstStyle>
            <a:lvl1pPr>
              <a:defRPr sz="1000">
                <a:solidFill>
                  <a:srgbClr val="FFFFFF"/>
                </a:solidFill>
                <a:latin typeface="Plus Jakarta Sans" pitchFamily="2" charset="77"/>
                <a:cs typeface="Plus Jakarta Sans" pitchFamily="2" charset="77"/>
              </a:defRPr>
            </a:lvl1pPr>
          </a:lstStyle>
          <a:p>
            <a:fld id="{BCFD0B24-7120-BE4A-88D5-83068836973C}" type="slidenum">
              <a:rPr lang="en-US" smtClean="0"/>
              <a:pPr/>
              <a:t>‹#›</a:t>
            </a:fld>
            <a:endParaRPr lang="en-US"/>
          </a:p>
        </p:txBody>
      </p:sp>
      <p:sp>
        <p:nvSpPr>
          <p:cNvPr id="24" name="Picture Placeholder 23">
            <a:extLst>
              <a:ext uri="{FF2B5EF4-FFF2-40B4-BE49-F238E27FC236}">
                <a16:creationId xmlns:a16="http://schemas.microsoft.com/office/drawing/2014/main" id="{63981054-FD9F-CC49-E9DD-1D3401E967E5}"/>
              </a:ext>
            </a:extLst>
          </p:cNvPr>
          <p:cNvSpPr>
            <a:spLocks noGrp="1" noChangeAspect="1"/>
          </p:cNvSpPr>
          <p:nvPr>
            <p:ph type="pic" sz="quarter" idx="13"/>
          </p:nvPr>
        </p:nvSpPr>
        <p:spPr>
          <a:xfrm>
            <a:off x="7560000" y="2160000"/>
            <a:ext cx="3661563" cy="3960000"/>
          </a:xfrm>
          <a:custGeom>
            <a:avLst/>
            <a:gdLst>
              <a:gd name="csX0" fmla="*/ 2989385 w 5528192"/>
              <a:gd name="csY0" fmla="*/ 0 h 5978769"/>
              <a:gd name="csX1" fmla="*/ 5528192 w 5528192"/>
              <a:gd name="csY1" fmla="*/ 0 h 5978769"/>
              <a:gd name="csX2" fmla="*/ 5528192 w 5528192"/>
              <a:gd name="csY2" fmla="*/ 2391508 h 5978769"/>
              <a:gd name="csX3" fmla="*/ 4934356 w 5528192"/>
              <a:gd name="csY3" fmla="*/ 2989385 h 5978769"/>
              <a:gd name="csX4" fmla="*/ 5528192 w 5528192"/>
              <a:gd name="csY4" fmla="*/ 3587262 h 5978769"/>
              <a:gd name="csX5" fmla="*/ 5528192 w 5528192"/>
              <a:gd name="csY5" fmla="*/ 5978769 h 5978769"/>
              <a:gd name="csX6" fmla="*/ 2989385 w 5528192"/>
              <a:gd name="csY6" fmla="*/ 5978769 h 5978769"/>
              <a:gd name="csX7" fmla="*/ 0 w 5528192"/>
              <a:gd name="csY7" fmla="*/ 2989385 h 59787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28192" h="5978769">
                <a:moveTo>
                  <a:pt x="2989385" y="0"/>
                </a:moveTo>
                <a:lnTo>
                  <a:pt x="5528192" y="0"/>
                </a:lnTo>
                <a:lnTo>
                  <a:pt x="5528192" y="2391508"/>
                </a:lnTo>
                <a:lnTo>
                  <a:pt x="4934356" y="2989385"/>
                </a:lnTo>
                <a:lnTo>
                  <a:pt x="5528192" y="3587262"/>
                </a:lnTo>
                <a:lnTo>
                  <a:pt x="5528192" y="5978769"/>
                </a:lnTo>
                <a:lnTo>
                  <a:pt x="2989385" y="5978769"/>
                </a:lnTo>
                <a:lnTo>
                  <a:pt x="0" y="2989385"/>
                </a:lnTo>
                <a:close/>
              </a:path>
            </a:pathLst>
          </a:custGeom>
        </p:spPr>
        <p:txBody>
          <a:bodyPr wrap="square" lIns="90000">
            <a:noAutofit/>
          </a:bodyPr>
          <a:lstStyle/>
          <a:p>
            <a:endParaRPr lang="en-US"/>
          </a:p>
        </p:txBody>
      </p:sp>
      <p:pic>
        <p:nvPicPr>
          <p:cNvPr id="28" name="Graphic 27">
            <a:extLst>
              <a:ext uri="{FF2B5EF4-FFF2-40B4-BE49-F238E27FC236}">
                <a16:creationId xmlns:a16="http://schemas.microsoft.com/office/drawing/2014/main" id="{12C4AA5B-4683-6AD4-E1F9-21DF8C58791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200000" y="1800000"/>
            <a:ext cx="5148000" cy="3960000"/>
          </a:xfrm>
          <a:prstGeom prst="rect">
            <a:avLst/>
          </a:prstGeom>
        </p:spPr>
      </p:pic>
      <p:sp>
        <p:nvSpPr>
          <p:cNvPr id="31" name="Content Placeholder 2">
            <a:extLst>
              <a:ext uri="{FF2B5EF4-FFF2-40B4-BE49-F238E27FC236}">
                <a16:creationId xmlns:a16="http://schemas.microsoft.com/office/drawing/2014/main" id="{B0738003-F046-35FB-23C1-AC9D9BFB2E54}"/>
              </a:ext>
            </a:extLst>
          </p:cNvPr>
          <p:cNvSpPr>
            <a:spLocks noGrp="1"/>
          </p:cNvSpPr>
          <p:nvPr>
            <p:ph sz="half" idx="1"/>
          </p:nvPr>
        </p:nvSpPr>
        <p:spPr>
          <a:xfrm>
            <a:off x="720000" y="1440000"/>
            <a:ext cx="6168088" cy="4680000"/>
          </a:xfrm>
        </p:spPr>
        <p:txBody>
          <a:bodyPr lIns="0" tIns="0" rIns="0" bIns="0">
            <a:noAutofit/>
          </a:bodyPr>
          <a:lstStyle>
            <a:lvl1pPr>
              <a:buNone/>
              <a:defRPr/>
            </a:lvl1pPr>
          </a:lstStyle>
          <a:p>
            <a:pPr lvl="0"/>
            <a:r>
              <a:rPr lang="en-GB" dirty="0"/>
              <a:t>Click to edit Master text styles</a:t>
            </a:r>
          </a:p>
          <a:p>
            <a:pPr lvl="0"/>
            <a:endParaRPr lang="en-GB" dirty="0"/>
          </a:p>
        </p:txBody>
      </p:sp>
    </p:spTree>
    <p:extLst>
      <p:ext uri="{BB962C8B-B14F-4D97-AF65-F5344CB8AC3E}">
        <p14:creationId xmlns:p14="http://schemas.microsoft.com/office/powerpoint/2010/main" val="5002079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5FAEC-02FD-491B-49E0-9D2411ECA05C}"/>
              </a:ext>
            </a:extLst>
          </p:cNvPr>
          <p:cNvSpPr>
            <a:spLocks noGrp="1"/>
          </p:cNvSpPr>
          <p:nvPr>
            <p:ph type="title"/>
          </p:nvPr>
        </p:nvSpPr>
        <p:spPr>
          <a:xfrm>
            <a:off x="720000" y="540000"/>
            <a:ext cx="10753200" cy="720000"/>
          </a:xfrm>
          <a:prstGeom prst="rect">
            <a:avLst/>
          </a:prstGeom>
        </p:spPr>
        <p:txBody>
          <a:bodyPr vert="horz" lIns="0" tIns="0" rIns="0" bIns="0" rtlCol="0" anchor="ctr">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779CC54-A2D7-ED16-C7F0-6EC8C27A6447}"/>
              </a:ext>
            </a:extLst>
          </p:cNvPr>
          <p:cNvSpPr>
            <a:spLocks noGrp="1"/>
          </p:cNvSpPr>
          <p:nvPr>
            <p:ph type="body" idx="1"/>
          </p:nvPr>
        </p:nvSpPr>
        <p:spPr>
          <a:xfrm>
            <a:off x="720000" y="1440000"/>
            <a:ext cx="10753200" cy="4680000"/>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0DE9A1C4-FABE-4966-AA9F-E1F46C8AE85F}"/>
              </a:ext>
            </a:extLst>
          </p:cNvPr>
          <p:cNvSpPr>
            <a:spLocks noGrp="1"/>
          </p:cNvSpPr>
          <p:nvPr>
            <p:ph type="dt" sz="half" idx="2"/>
          </p:nvPr>
        </p:nvSpPr>
        <p:spPr>
          <a:xfrm>
            <a:off x="7200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2DC9B6E-36CE-134D-A803-A156F9731CD2}" type="datetimeFigureOut">
              <a:rPr lang="en-US" smtClean="0"/>
              <a:t>6/19/2026</a:t>
            </a:fld>
            <a:endParaRPr lang="en-US"/>
          </a:p>
        </p:txBody>
      </p:sp>
      <p:sp>
        <p:nvSpPr>
          <p:cNvPr id="5" name="Footer Placeholder 4">
            <a:extLst>
              <a:ext uri="{FF2B5EF4-FFF2-40B4-BE49-F238E27FC236}">
                <a16:creationId xmlns:a16="http://schemas.microsoft.com/office/drawing/2014/main" id="{2D9CC2D1-B395-988D-25EC-42FD5BA7DEDB}"/>
              </a:ext>
            </a:extLst>
          </p:cNvPr>
          <p:cNvSpPr>
            <a:spLocks noGrp="1"/>
          </p:cNvSpPr>
          <p:nvPr>
            <p:ph type="ftr" sz="quarter" idx="3"/>
          </p:nvPr>
        </p:nvSpPr>
        <p:spPr>
          <a:xfrm>
            <a:off x="3581401" y="6356350"/>
            <a:ext cx="5034879"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C6A8244-DDC3-4A9D-DA23-F6E11C8B691D}"/>
              </a:ext>
            </a:extLst>
          </p:cNvPr>
          <p:cNvSpPr>
            <a:spLocks noGrp="1"/>
          </p:cNvSpPr>
          <p:nvPr>
            <p:ph type="sldNum" sz="quarter" idx="4"/>
          </p:nvPr>
        </p:nvSpPr>
        <p:spPr>
          <a:xfrm>
            <a:off x="87288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CFD0B24-7120-BE4A-88D5-83068836973C}" type="slidenum">
              <a:rPr lang="en-US" smtClean="0"/>
              <a:t>‹#›</a:t>
            </a:fld>
            <a:endParaRPr lang="en-US"/>
          </a:p>
        </p:txBody>
      </p:sp>
    </p:spTree>
    <p:extLst>
      <p:ext uri="{BB962C8B-B14F-4D97-AF65-F5344CB8AC3E}">
        <p14:creationId xmlns:p14="http://schemas.microsoft.com/office/powerpoint/2010/main" val="398324520"/>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1" r:id="rId3"/>
    <p:sldLayoutId id="2147483662" r:id="rId4"/>
    <p:sldLayoutId id="2147483650" r:id="rId5"/>
    <p:sldLayoutId id="2147483664" r:id="rId6"/>
    <p:sldLayoutId id="2147483652" r:id="rId7"/>
    <p:sldLayoutId id="2147483665" r:id="rId8"/>
    <p:sldLayoutId id="2147483654" r:id="rId9"/>
    <p:sldLayoutId id="2147483672" r:id="rId10"/>
    <p:sldLayoutId id="2147483667" r:id="rId11"/>
    <p:sldLayoutId id="2147483673" r:id="rId12"/>
    <p:sldLayoutId id="2147483670" r:id="rId13"/>
    <p:sldLayoutId id="2147483666" r:id="rId14"/>
    <p:sldLayoutId id="2147483675" r:id="rId15"/>
    <p:sldLayoutId id="2147483668" r:id="rId16"/>
    <p:sldLayoutId id="2147483669" r:id="rId17"/>
    <p:sldLayoutId id="2147483671" r:id="rId18"/>
    <p:sldLayoutId id="2147483676" r:id="rId19"/>
    <p:sldLayoutId id="2147483663" r:id="rId20"/>
    <p:sldLayoutId id="2147483674" r:id="rId21"/>
    <p:sldLayoutId id="2147483677" r:id="rId22"/>
  </p:sldLayoutIdLst>
  <p:txStyles>
    <p:titleStyle>
      <a:lvl1pPr algn="l" defTabSz="914400" rtl="0" eaLnBrk="1" latinLnBrk="0" hangingPunct="1">
        <a:lnSpc>
          <a:spcPct val="90000"/>
        </a:lnSpc>
        <a:spcBef>
          <a:spcPct val="0"/>
        </a:spcBef>
        <a:buNone/>
        <a:defRPr sz="3600" kern="1200">
          <a:solidFill>
            <a:srgbClr val="0F535F"/>
          </a:solidFill>
          <a:latin typeface="Source Serif 4 14pt" panose="02040603050405020204" pitchFamily="18" charset="0"/>
          <a:ea typeface="Source Serif 4 14pt" panose="02040603050405020204" pitchFamily="18" charset="0"/>
          <a:cs typeface="+mj-cs"/>
        </a:defRPr>
      </a:lvl1pPr>
    </p:titleStyle>
    <p:bodyStyle>
      <a:lvl1pPr marL="228600" indent="-228600" algn="l" defTabSz="914400" rtl="0" eaLnBrk="1" latinLnBrk="0" hangingPunct="1">
        <a:lnSpc>
          <a:spcPct val="90000"/>
        </a:lnSpc>
        <a:spcBef>
          <a:spcPts val="1000"/>
        </a:spcBef>
        <a:buFontTx/>
        <a:buBlip>
          <a:blip r:embed="rId24"/>
        </a:buBlip>
        <a:defRPr sz="2800" kern="1200">
          <a:solidFill>
            <a:srgbClr val="0F0326"/>
          </a:solidFill>
          <a:latin typeface="Plus Jakarta Sans" pitchFamily="2" charset="77"/>
          <a:ea typeface="+mn-ea"/>
          <a:cs typeface="Plus Jakarta Sans" pitchFamily="2" charset="77"/>
        </a:defRPr>
      </a:lvl1pPr>
      <a:lvl2pPr marL="685800" indent="-228600" algn="l" defTabSz="914400" rtl="0" eaLnBrk="1" latinLnBrk="0" hangingPunct="1">
        <a:lnSpc>
          <a:spcPct val="90000"/>
        </a:lnSpc>
        <a:spcBef>
          <a:spcPts val="500"/>
        </a:spcBef>
        <a:buFontTx/>
        <a:buBlip>
          <a:blip r:embed="rId24"/>
        </a:buBlip>
        <a:defRPr sz="2400" kern="1200">
          <a:solidFill>
            <a:srgbClr val="0F0326"/>
          </a:solidFill>
          <a:latin typeface="Plus Jakarta Sans" pitchFamily="2" charset="77"/>
          <a:ea typeface="+mn-ea"/>
          <a:cs typeface="Plus Jakarta Sans" pitchFamily="2" charset="77"/>
        </a:defRPr>
      </a:lvl2pPr>
      <a:lvl3pPr marL="1143000" indent="-228600" algn="l" defTabSz="914400" rtl="0" eaLnBrk="1" latinLnBrk="0" hangingPunct="1">
        <a:lnSpc>
          <a:spcPct val="90000"/>
        </a:lnSpc>
        <a:spcBef>
          <a:spcPts val="500"/>
        </a:spcBef>
        <a:buFontTx/>
        <a:buBlip>
          <a:blip r:embed="rId24"/>
        </a:buBlip>
        <a:defRPr sz="2000" kern="1200">
          <a:solidFill>
            <a:srgbClr val="0F0326"/>
          </a:solidFill>
          <a:latin typeface="Plus Jakarta Sans" pitchFamily="2" charset="77"/>
          <a:ea typeface="+mn-ea"/>
          <a:cs typeface="Plus Jakarta Sans" pitchFamily="2" charset="77"/>
        </a:defRPr>
      </a:lvl3pPr>
      <a:lvl4pPr marL="1600200" indent="-228600" algn="l" defTabSz="914400" rtl="0" eaLnBrk="1" latinLnBrk="0" hangingPunct="1">
        <a:lnSpc>
          <a:spcPct val="90000"/>
        </a:lnSpc>
        <a:spcBef>
          <a:spcPts val="500"/>
        </a:spcBef>
        <a:buFontTx/>
        <a:buBlip>
          <a:blip r:embed="rId24"/>
        </a:buBlip>
        <a:defRPr sz="1800" kern="1200">
          <a:solidFill>
            <a:srgbClr val="0F0326"/>
          </a:solidFill>
          <a:latin typeface="Plus Jakarta Sans" pitchFamily="2" charset="77"/>
          <a:ea typeface="+mn-ea"/>
          <a:cs typeface="Plus Jakarta Sans" pitchFamily="2" charset="77"/>
        </a:defRPr>
      </a:lvl4pPr>
      <a:lvl5pPr marL="2057400" indent="-228600" algn="l" defTabSz="914400" rtl="0" eaLnBrk="1" latinLnBrk="0" hangingPunct="1">
        <a:lnSpc>
          <a:spcPct val="90000"/>
        </a:lnSpc>
        <a:spcBef>
          <a:spcPts val="500"/>
        </a:spcBef>
        <a:buFontTx/>
        <a:buBlip>
          <a:blip r:embed="rId24"/>
        </a:buBlip>
        <a:defRPr sz="1800" kern="1200">
          <a:solidFill>
            <a:srgbClr val="0F0326"/>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5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2.jpg"/><Relationship Id="rId1" Type="http://schemas.openxmlformats.org/officeDocument/2006/relationships/slideLayout" Target="../slideLayouts/slideLayout18.xml"/><Relationship Id="rId5" Type="http://schemas.openxmlformats.org/officeDocument/2006/relationships/image" Target="../media/image8.svg"/><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1.png"/><Relationship Id="rId1" Type="http://schemas.openxmlformats.org/officeDocument/2006/relationships/slideLayout" Target="../slideLayouts/slideLayout20.xml"/><Relationship Id="rId6" Type="http://schemas.openxmlformats.org/officeDocument/2006/relationships/image" Target="../media/image36.svg"/><Relationship Id="rId5" Type="http://schemas.openxmlformats.org/officeDocument/2006/relationships/image" Target="../media/image35.svg"/><Relationship Id="rId4" Type="http://schemas.openxmlformats.org/officeDocument/2006/relationships/image" Target="../media/image34.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7.svg"/><Relationship Id="rId7"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Layout" Target="../slideLayouts/slideLayout5.xml"/><Relationship Id="rId6" Type="http://schemas.openxmlformats.org/officeDocument/2006/relationships/image" Target="../media/image40.emf"/><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4.svg"/><Relationship Id="rId7" Type="http://schemas.openxmlformats.org/officeDocument/2006/relationships/image" Target="../media/image48.svg"/><Relationship Id="rId2" Type="http://schemas.openxmlformats.org/officeDocument/2006/relationships/image" Target="../media/image43.svg"/><Relationship Id="rId1" Type="http://schemas.openxmlformats.org/officeDocument/2006/relationships/slideLayout" Target="../slideLayouts/slideLayout15.xml"/><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45.sv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9.xml"/><Relationship Id="rId5" Type="http://schemas.openxmlformats.org/officeDocument/2006/relationships/image" Target="../media/image52.pn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2" Type="http://schemas.openxmlformats.org/officeDocument/2006/relationships/hyperlink" Target="mailto:info@k3advisorygroup.com" TargetMode="Externa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svg"/><Relationship Id="rId1" Type="http://schemas.openxmlformats.org/officeDocument/2006/relationships/slideLayout" Target="../slideLayouts/slideLayout14.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hyperlink" Target="https://k3advisorygroup.com/where-we-advise/preparing-for-growth/#Corporatefinanceandfunding" TargetMode="External"/><Relationship Id="rId7" Type="http://schemas.openxmlformats.org/officeDocument/2006/relationships/image" Target="../media/image1.png"/><Relationship Id="rId2" Type="http://schemas.openxmlformats.org/officeDocument/2006/relationships/image" Target="../media/image7.svg"/><Relationship Id="rId1" Type="http://schemas.openxmlformats.org/officeDocument/2006/relationships/slideLayout" Target="../slideLayouts/slideLayout16.xml"/><Relationship Id="rId6" Type="http://schemas.openxmlformats.org/officeDocument/2006/relationships/hyperlink" Target="https://k3advisorygroup.com/where-we-advise/preparing-for-growth/#Brand" TargetMode="External"/><Relationship Id="rId5" Type="http://schemas.openxmlformats.org/officeDocument/2006/relationships/hyperlink" Target="https://k3advisorygroup.com/where-we-advise/preparing-for-growth/#Taxadvisory" TargetMode="External"/><Relationship Id="rId4" Type="http://schemas.openxmlformats.org/officeDocument/2006/relationships/hyperlink" Target="https://k3advisorygroup.com/where-we-advise/preparing-for-growth/#Technologyandsystem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7.svg"/><Relationship Id="rId1" Type="http://schemas.openxmlformats.org/officeDocument/2006/relationships/slideLayout" Target="../slideLayouts/slideLayout17.xml"/><Relationship Id="rId6" Type="http://schemas.openxmlformats.org/officeDocument/2006/relationships/image" Target="../media/image19.svg"/><Relationship Id="rId5" Type="http://schemas.openxmlformats.org/officeDocument/2006/relationships/image" Target="../media/image1.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svg"/><Relationship Id="rId1" Type="http://schemas.openxmlformats.org/officeDocument/2006/relationships/slideLayout" Target="../slideLayouts/slideLayout16.xml"/><Relationship Id="rId4" Type="http://schemas.openxmlformats.org/officeDocument/2006/relationships/image" Target="../media/image22.svg"/></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7.jpg"/><Relationship Id="rId1" Type="http://schemas.openxmlformats.org/officeDocument/2006/relationships/slideLayout" Target="../slideLayouts/slideLayout17.xml"/><Relationship Id="rId6" Type="http://schemas.openxmlformats.org/officeDocument/2006/relationships/image" Target="../media/image24.svg"/><Relationship Id="rId5" Type="http://schemas.openxmlformats.org/officeDocument/2006/relationships/image" Target="../media/image19.sv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8.svg"/><Relationship Id="rId1" Type="http://schemas.openxmlformats.org/officeDocument/2006/relationships/slideLayout" Target="../slideLayouts/slideLayout13.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BB1ABE7-3A1B-46EE-50BE-FB53A9ADC82C}"/>
              </a:ext>
            </a:extLst>
          </p:cNvPr>
          <p:cNvSpPr>
            <a:spLocks noGrp="1"/>
          </p:cNvSpPr>
          <p:nvPr>
            <p:ph type="ctrTitle"/>
          </p:nvPr>
        </p:nvSpPr>
        <p:spPr>
          <a:xfrm>
            <a:off x="1524000" y="3717032"/>
            <a:ext cx="9144000" cy="1369664"/>
          </a:xfrm>
        </p:spPr>
        <p:txBody>
          <a:bodyPr/>
          <a:lstStyle/>
          <a:p>
            <a:r>
              <a:rPr lang="en-GB" dirty="0"/>
              <a:t>Guidance when decisions matter most</a:t>
            </a:r>
            <a:endParaRPr lang="en-US" dirty="0"/>
          </a:p>
        </p:txBody>
      </p:sp>
      <p:sp>
        <p:nvSpPr>
          <p:cNvPr id="10" name="Subtitle 9">
            <a:extLst>
              <a:ext uri="{FF2B5EF4-FFF2-40B4-BE49-F238E27FC236}">
                <a16:creationId xmlns:a16="http://schemas.microsoft.com/office/drawing/2014/main" id="{E2DEA906-8715-0AB1-970D-3B0F80CAE46A}"/>
              </a:ext>
            </a:extLst>
          </p:cNvPr>
          <p:cNvSpPr>
            <a:spLocks noGrp="1"/>
          </p:cNvSpPr>
          <p:nvPr>
            <p:ph type="subTitle" idx="1"/>
          </p:nvPr>
        </p:nvSpPr>
        <p:spPr>
          <a:xfrm>
            <a:off x="1524000" y="5229200"/>
            <a:ext cx="9144000" cy="720080"/>
          </a:xfrm>
        </p:spPr>
        <p:txBody>
          <a:bodyPr/>
          <a:lstStyle/>
          <a:p>
            <a:r>
              <a:rPr lang="en-GB" dirty="0"/>
              <a:t>Guidance when decisions matter most</a:t>
            </a:r>
          </a:p>
        </p:txBody>
      </p:sp>
    </p:spTree>
    <p:extLst>
      <p:ext uri="{BB962C8B-B14F-4D97-AF65-F5344CB8AC3E}">
        <p14:creationId xmlns:p14="http://schemas.microsoft.com/office/powerpoint/2010/main" val="3370331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5" name="Picture Placeholder 44">
            <a:extLst>
              <a:ext uri="{FF2B5EF4-FFF2-40B4-BE49-F238E27FC236}">
                <a16:creationId xmlns:a16="http://schemas.microsoft.com/office/drawing/2014/main" id="{63CCF286-02D9-2477-0F2C-1AF8F3345CDC}"/>
              </a:ext>
            </a:extLst>
          </p:cNvPr>
          <p:cNvPicPr>
            <a:picLocks noGrp="1" noChangeAspect="1"/>
          </p:cNvPicPr>
          <p:nvPr>
            <p:ph type="pic" sz="quarter" idx="15"/>
          </p:nvPr>
        </p:nvPicPr>
        <p:blipFill>
          <a:blip r:embed="rId2"/>
          <a:srcRect l="12100" r="12100"/>
          <a:stretch>
            <a:fillRect/>
          </a:stretch>
        </p:blipFill>
        <p:spPr>
          <a:custGeom>
            <a:avLst/>
            <a:gdLst>
              <a:gd name="csX0" fmla="*/ 1980000 w 3661563"/>
              <a:gd name="csY0" fmla="*/ 0 h 3221936"/>
              <a:gd name="csX1" fmla="*/ 3661563 w 3661563"/>
              <a:gd name="csY1" fmla="*/ 0 h 3221936"/>
              <a:gd name="csX2" fmla="*/ 3661563 w 3661563"/>
              <a:gd name="csY2" fmla="*/ 1584000 h 3221936"/>
              <a:gd name="csX3" fmla="*/ 3268240 w 3661563"/>
              <a:gd name="csY3" fmla="*/ 1980001 h 3221936"/>
              <a:gd name="csX4" fmla="*/ 3661563 w 3661563"/>
              <a:gd name="csY4" fmla="*/ 2376001 h 3221936"/>
              <a:gd name="csX5" fmla="*/ 3661563 w 3661563"/>
              <a:gd name="csY5" fmla="*/ 3221936 h 3221936"/>
              <a:gd name="csX6" fmla="*/ 1241936 w 3661563"/>
              <a:gd name="csY6" fmla="*/ 3221936 h 3221936"/>
              <a:gd name="csX7" fmla="*/ 0 w 3661563"/>
              <a:gd name="csY7" fmla="*/ 1980001 h 32219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661563" h="3221936">
                <a:moveTo>
                  <a:pt x="1980000" y="0"/>
                </a:moveTo>
                <a:lnTo>
                  <a:pt x="3661563" y="0"/>
                </a:lnTo>
                <a:lnTo>
                  <a:pt x="3661563" y="1584000"/>
                </a:lnTo>
                <a:lnTo>
                  <a:pt x="3268240" y="1980001"/>
                </a:lnTo>
                <a:lnTo>
                  <a:pt x="3661563" y="2376001"/>
                </a:lnTo>
                <a:lnTo>
                  <a:pt x="3661563" y="3221936"/>
                </a:lnTo>
                <a:lnTo>
                  <a:pt x="1241936" y="3221936"/>
                </a:lnTo>
                <a:lnTo>
                  <a:pt x="0" y="1980001"/>
                </a:lnTo>
                <a:close/>
              </a:path>
            </a:pathLst>
          </a:custGeom>
        </p:spPr>
      </p:pic>
      <p:sp>
        <p:nvSpPr>
          <p:cNvPr id="14" name="Title 13">
            <a:extLst>
              <a:ext uri="{FF2B5EF4-FFF2-40B4-BE49-F238E27FC236}">
                <a16:creationId xmlns:a16="http://schemas.microsoft.com/office/drawing/2014/main" id="{3BAF2494-0998-9E94-4F40-54B96F4AE09B}"/>
              </a:ext>
            </a:extLst>
          </p:cNvPr>
          <p:cNvSpPr>
            <a:spLocks noGrp="1"/>
          </p:cNvSpPr>
          <p:nvPr>
            <p:ph type="title"/>
          </p:nvPr>
        </p:nvSpPr>
        <p:spPr>
          <a:xfrm>
            <a:off x="720000" y="540000"/>
            <a:ext cx="10753200" cy="720000"/>
          </a:xfrm>
        </p:spPr>
        <p:txBody>
          <a:bodyPr/>
          <a:lstStyle/>
          <a:p>
            <a:r>
              <a:rPr lang="en-US"/>
              <a:t>Joined-up advice in practice</a:t>
            </a:r>
            <a:endParaRPr lang="en-US" dirty="0"/>
          </a:p>
        </p:txBody>
      </p:sp>
      <p:sp>
        <p:nvSpPr>
          <p:cNvPr id="15" name="Content Placeholder 14">
            <a:extLst>
              <a:ext uri="{FF2B5EF4-FFF2-40B4-BE49-F238E27FC236}">
                <a16:creationId xmlns:a16="http://schemas.microsoft.com/office/drawing/2014/main" id="{F851EE29-BAB1-266A-4CE2-CBB3D8F5D386}"/>
              </a:ext>
            </a:extLst>
          </p:cNvPr>
          <p:cNvSpPr>
            <a:spLocks noGrp="1"/>
          </p:cNvSpPr>
          <p:nvPr>
            <p:ph sz="half" idx="1"/>
          </p:nvPr>
        </p:nvSpPr>
        <p:spPr>
          <a:xfrm>
            <a:off x="720725" y="2160000"/>
            <a:ext cx="8039645" cy="3455987"/>
          </a:xfrm>
        </p:spPr>
        <p:txBody>
          <a:bodyPr/>
          <a:lstStyle/>
          <a:p>
            <a:r>
              <a:rPr lang="en-US" sz="2400"/>
              <a:t>We bring together:</a:t>
            </a:r>
          </a:p>
          <a:p>
            <a:pPr marL="457200" indent="-457200">
              <a:buBlip>
                <a:blip>
                  <a:extLst>
                    <a:ext uri="{96DAC541-7B7A-43D3-8B79-37D633B846F1}">
                      <asvg:svgBlip xmlns:asvg="http://schemas.microsoft.com/office/drawing/2016/SVG/main" r:embed="rId3"/>
                    </a:ext>
                  </a:extLst>
                </a:blip>
              </a:buBlip>
            </a:pPr>
            <a:r>
              <a:rPr lang="en-US" sz="2400"/>
              <a:t>Financial due diligence to prepare</a:t>
            </a:r>
          </a:p>
          <a:p>
            <a:pPr marL="457200" indent="-457200">
              <a:buBlip>
                <a:blip>
                  <a:extLst>
                    <a:ext uri="{96DAC541-7B7A-43D3-8B79-37D633B846F1}">
                      <asvg:svgBlip xmlns:asvg="http://schemas.microsoft.com/office/drawing/2016/SVG/main" r:embed="rId3"/>
                    </a:ext>
                  </a:extLst>
                </a:blip>
              </a:buBlip>
            </a:pPr>
            <a:r>
              <a:rPr lang="en-US" sz="2400"/>
              <a:t>Deal advisory to structure and execute the transaction</a:t>
            </a:r>
          </a:p>
          <a:p>
            <a:pPr marL="457200" indent="-457200">
              <a:buBlip>
                <a:blip>
                  <a:extLst>
                    <a:ext uri="{96DAC541-7B7A-43D3-8B79-37D633B846F1}">
                      <asvg:svgBlip xmlns:asvg="http://schemas.microsoft.com/office/drawing/2016/SVG/main" r:embed="rId3"/>
                    </a:ext>
                  </a:extLst>
                </a:blip>
              </a:buBlip>
            </a:pPr>
            <a:r>
              <a:rPr lang="en-US" sz="2400"/>
              <a:t>Tax advisory to optimise value and mitigate risk</a:t>
            </a:r>
          </a:p>
          <a:p>
            <a:pPr marL="457200" indent="-457200">
              <a:buBlip>
                <a:blip>
                  <a:extLst>
                    <a:ext uri="{96DAC541-7B7A-43D3-8B79-37D633B846F1}">
                      <asvg:svgBlip xmlns:asvg="http://schemas.microsoft.com/office/drawing/2016/SVG/main" r:embed="rId3"/>
                    </a:ext>
                  </a:extLst>
                </a:blip>
              </a:buBlip>
            </a:pPr>
            <a:r>
              <a:rPr lang="en-US" sz="2400"/>
              <a:t>Legal expertise to support transaction delivery</a:t>
            </a:r>
          </a:p>
          <a:p>
            <a:pPr marL="457200" indent="-457200">
              <a:buBlip>
                <a:blip>
                  <a:extLst>
                    <a:ext uri="{96DAC541-7B7A-43D3-8B79-37D633B846F1}">
                      <asvg:svgBlip xmlns:asvg="http://schemas.microsoft.com/office/drawing/2016/SVG/main" r:embed="rId3"/>
                    </a:ext>
                  </a:extLst>
                </a:blip>
              </a:buBlip>
            </a:pPr>
            <a:r>
              <a:rPr lang="en-US" sz="2400"/>
              <a:t>Wealth advice to plan post-sale outcomes</a:t>
            </a:r>
            <a:endParaRPr lang="en-US" sz="2400" dirty="0"/>
          </a:p>
        </p:txBody>
      </p:sp>
      <p:sp>
        <p:nvSpPr>
          <p:cNvPr id="31" name="Content Placeholder 30">
            <a:extLst>
              <a:ext uri="{FF2B5EF4-FFF2-40B4-BE49-F238E27FC236}">
                <a16:creationId xmlns:a16="http://schemas.microsoft.com/office/drawing/2014/main" id="{00377CFB-B94E-3A05-5C21-70C962F302DC}"/>
              </a:ext>
            </a:extLst>
          </p:cNvPr>
          <p:cNvSpPr>
            <a:spLocks noGrp="1"/>
          </p:cNvSpPr>
          <p:nvPr>
            <p:ph sz="half" idx="13"/>
          </p:nvPr>
        </p:nvSpPr>
        <p:spPr>
          <a:xfrm>
            <a:off x="720725" y="1260000"/>
            <a:ext cx="9839325" cy="360612"/>
          </a:xfrm>
        </p:spPr>
        <p:txBody>
          <a:bodyPr/>
          <a:lstStyle/>
          <a:p>
            <a:r>
              <a:rPr lang="en-US" sz="2800" dirty="0"/>
              <a:t>Preparing a business for sale.</a:t>
            </a:r>
          </a:p>
        </p:txBody>
      </p:sp>
      <p:pic>
        <p:nvPicPr>
          <p:cNvPr id="16" name="Picture Placeholder 4">
            <a:extLst>
              <a:ext uri="{FF2B5EF4-FFF2-40B4-BE49-F238E27FC236}">
                <a16:creationId xmlns:a16="http://schemas.microsoft.com/office/drawing/2014/main" id="{A16E80A3-E649-1E84-CE6A-5ABB735DDC7D}"/>
              </a:ext>
            </a:extLst>
          </p:cNvPr>
          <p:cNvPicPr>
            <a:picLocks noChangeAspect="1"/>
          </p:cNvPicPr>
          <p:nvPr/>
        </p:nvPicPr>
        <p:blipFill>
          <a:blip>
            <a:extLst>
              <a:ext uri="{96DAC541-7B7A-43D3-8B79-37D633B846F1}">
                <asvg:svgBlip xmlns:asvg="http://schemas.microsoft.com/office/drawing/2016/SVG/main" r:embed="rId4"/>
              </a:ext>
            </a:extLst>
          </a:blip>
          <a:srcRect l="110" r="110"/>
          <a:stretch/>
        </p:blipFill>
        <p:spPr>
          <a:xfrm>
            <a:off x="10753200" y="1260000"/>
            <a:ext cx="720000" cy="720000"/>
          </a:xfrm>
          <a:prstGeom prst="rect">
            <a:avLst/>
          </a:prstGeom>
        </p:spPr>
      </p:pic>
      <p:pic>
        <p:nvPicPr>
          <p:cNvPr id="48" name="Graphic 47">
            <a:extLst>
              <a:ext uri="{FF2B5EF4-FFF2-40B4-BE49-F238E27FC236}">
                <a16:creationId xmlns:a16="http://schemas.microsoft.com/office/drawing/2014/main" id="{008A9880-1AB2-6F7D-FB75-74BE92E3DFE0}"/>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8173620" y="2700000"/>
            <a:ext cx="5148000" cy="3960000"/>
          </a:xfrm>
          <a:custGeom>
            <a:avLst/>
            <a:gdLst>
              <a:gd name="csX0" fmla="*/ 0 w 5148000"/>
              <a:gd name="csY0" fmla="*/ 0 h 3960000"/>
              <a:gd name="csX1" fmla="*/ 5148000 w 5148000"/>
              <a:gd name="csY1" fmla="*/ 0 h 3960000"/>
              <a:gd name="csX2" fmla="*/ 5148000 w 5148000"/>
              <a:gd name="csY2" fmla="*/ 3960000 h 3960000"/>
              <a:gd name="csX3" fmla="*/ 4547300 w 5148000"/>
              <a:gd name="csY3" fmla="*/ 3960000 h 3960000"/>
              <a:gd name="csX4" fmla="*/ 4547300 w 5148000"/>
              <a:gd name="csY4" fmla="*/ 3581936 h 3960000"/>
              <a:gd name="csX5" fmla="*/ 1450870 w 5148000"/>
              <a:gd name="csY5" fmla="*/ 3581936 h 3960000"/>
              <a:gd name="csX6" fmla="*/ 1450870 w 5148000"/>
              <a:gd name="csY6" fmla="*/ 3960000 h 3960000"/>
              <a:gd name="csX7" fmla="*/ 0 w 5148000"/>
              <a:gd name="csY7" fmla="*/ 3960000 h 396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148000" h="3960000">
                <a:moveTo>
                  <a:pt x="0" y="0"/>
                </a:moveTo>
                <a:lnTo>
                  <a:pt x="5148000" y="0"/>
                </a:lnTo>
                <a:lnTo>
                  <a:pt x="5148000" y="3960000"/>
                </a:lnTo>
                <a:lnTo>
                  <a:pt x="4547300" y="3960000"/>
                </a:lnTo>
                <a:lnTo>
                  <a:pt x="4547300" y="3581936"/>
                </a:lnTo>
                <a:lnTo>
                  <a:pt x="1450870" y="3581936"/>
                </a:lnTo>
                <a:lnTo>
                  <a:pt x="1450870" y="3960000"/>
                </a:lnTo>
                <a:lnTo>
                  <a:pt x="0" y="3960000"/>
                </a:lnTo>
                <a:close/>
              </a:path>
            </a:pathLst>
          </a:custGeom>
        </p:spPr>
      </p:pic>
    </p:spTree>
    <p:extLst>
      <p:ext uri="{BB962C8B-B14F-4D97-AF65-F5344CB8AC3E}">
        <p14:creationId xmlns:p14="http://schemas.microsoft.com/office/powerpoint/2010/main" val="1582168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44CD334-78F8-FFF5-60EE-3AB8770DC2C7}"/>
              </a:ext>
            </a:extLst>
          </p:cNvPr>
          <p:cNvSpPr>
            <a:spLocks noGrp="1"/>
          </p:cNvSpPr>
          <p:nvPr>
            <p:ph type="title"/>
          </p:nvPr>
        </p:nvSpPr>
        <p:spPr>
          <a:xfrm>
            <a:off x="720000" y="540000"/>
            <a:ext cx="10753200" cy="720000"/>
          </a:xfrm>
        </p:spPr>
        <p:txBody>
          <a:bodyPr/>
          <a:lstStyle/>
          <a:p>
            <a:r>
              <a:rPr lang="en-GB" dirty="0"/>
              <a:t>Scale, depth and national reach</a:t>
            </a:r>
            <a:endParaRPr lang="en-US" dirty="0"/>
          </a:p>
        </p:txBody>
      </p:sp>
      <p:sp>
        <p:nvSpPr>
          <p:cNvPr id="15" name="Content Placeholder 14">
            <a:extLst>
              <a:ext uri="{FF2B5EF4-FFF2-40B4-BE49-F238E27FC236}">
                <a16:creationId xmlns:a16="http://schemas.microsoft.com/office/drawing/2014/main" id="{A97EF7C0-63CA-0EF5-BAA5-35522FFE10FD}"/>
              </a:ext>
            </a:extLst>
          </p:cNvPr>
          <p:cNvSpPr>
            <a:spLocks noGrp="1"/>
          </p:cNvSpPr>
          <p:nvPr>
            <p:ph sz="half" idx="13"/>
          </p:nvPr>
        </p:nvSpPr>
        <p:spPr>
          <a:xfrm>
            <a:off x="720001" y="2520000"/>
            <a:ext cx="2063539" cy="1512210"/>
          </a:xfrm>
        </p:spPr>
        <p:txBody>
          <a:bodyPr/>
          <a:lstStyle/>
          <a:p>
            <a:pPr marL="0" indent="0"/>
            <a:r>
              <a:rPr lang="en-US" sz="5000" dirty="0">
                <a:solidFill>
                  <a:schemeClr val="accent1"/>
                </a:solidFill>
              </a:rPr>
              <a:t>1,200</a:t>
            </a:r>
            <a:r>
              <a:rPr lang="en-US" sz="5000" baseline="30000" dirty="0">
                <a:solidFill>
                  <a:schemeClr val="accent1"/>
                </a:solidFill>
              </a:rPr>
              <a:t>+</a:t>
            </a:r>
          </a:p>
          <a:p>
            <a:pPr marL="0" indent="0"/>
            <a:r>
              <a:rPr lang="en-US" dirty="0"/>
              <a:t>Employed professionals</a:t>
            </a:r>
          </a:p>
        </p:txBody>
      </p:sp>
      <p:sp>
        <p:nvSpPr>
          <p:cNvPr id="16" name="Content Placeholder 14">
            <a:extLst>
              <a:ext uri="{FF2B5EF4-FFF2-40B4-BE49-F238E27FC236}">
                <a16:creationId xmlns:a16="http://schemas.microsoft.com/office/drawing/2014/main" id="{28A3A55B-202E-1614-645E-5B4B737D3B2F}"/>
              </a:ext>
            </a:extLst>
          </p:cNvPr>
          <p:cNvSpPr txBox="1">
            <a:spLocks/>
          </p:cNvSpPr>
          <p:nvPr/>
        </p:nvSpPr>
        <p:spPr>
          <a:xfrm>
            <a:off x="3719670" y="2520000"/>
            <a:ext cx="2297889" cy="151221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Tx/>
              <a:buNone/>
              <a:defRPr sz="2200" b="1" kern="1200">
                <a:solidFill>
                  <a:srgbClr val="0F0326"/>
                </a:solidFill>
                <a:latin typeface="Plus Jakarta Sans" pitchFamily="2" charset="77"/>
                <a:ea typeface="+mn-ea"/>
                <a:cs typeface="Plus Jakarta Sans" pitchFamily="2" charset="77"/>
              </a:defRPr>
            </a:lvl1pPr>
            <a:lvl2pPr marL="685800" indent="-228600" algn="l" defTabSz="914400" rtl="0" eaLnBrk="1" latinLnBrk="0" hangingPunct="1">
              <a:lnSpc>
                <a:spcPct val="90000"/>
              </a:lnSpc>
              <a:spcBef>
                <a:spcPts val="500"/>
              </a:spcBef>
              <a:buFontTx/>
              <a:buBlip>
                <a:blip r:embed="rId2"/>
              </a:buBlip>
              <a:defRPr sz="2400" kern="1200">
                <a:solidFill>
                  <a:srgbClr val="0F0326"/>
                </a:solidFill>
                <a:latin typeface="Plus Jakarta Sans" pitchFamily="2" charset="77"/>
                <a:ea typeface="+mn-ea"/>
                <a:cs typeface="Plus Jakarta Sans" pitchFamily="2" charset="77"/>
              </a:defRPr>
            </a:lvl2pPr>
            <a:lvl3pPr marL="1143000" indent="-228600" algn="l" defTabSz="914400" rtl="0" eaLnBrk="1" latinLnBrk="0" hangingPunct="1">
              <a:lnSpc>
                <a:spcPct val="90000"/>
              </a:lnSpc>
              <a:spcBef>
                <a:spcPts val="500"/>
              </a:spcBef>
              <a:buFontTx/>
              <a:buBlip>
                <a:blip r:embed="rId2"/>
              </a:buBlip>
              <a:defRPr sz="2000" kern="1200">
                <a:solidFill>
                  <a:srgbClr val="0F0326"/>
                </a:solidFill>
                <a:latin typeface="Plus Jakarta Sans" pitchFamily="2" charset="77"/>
                <a:ea typeface="+mn-ea"/>
                <a:cs typeface="Plus Jakarta Sans" pitchFamily="2" charset="77"/>
              </a:defRPr>
            </a:lvl3pPr>
            <a:lvl4pPr marL="1600200" indent="-228600" algn="l" defTabSz="914400" rtl="0" eaLnBrk="1" latinLnBrk="0" hangingPunct="1">
              <a:lnSpc>
                <a:spcPct val="90000"/>
              </a:lnSpc>
              <a:spcBef>
                <a:spcPts val="500"/>
              </a:spcBef>
              <a:buFontTx/>
              <a:buBlip>
                <a:blip r:embed="rId2"/>
              </a:buBlip>
              <a:defRPr sz="1800" kern="1200">
                <a:solidFill>
                  <a:srgbClr val="0F0326"/>
                </a:solidFill>
                <a:latin typeface="Plus Jakarta Sans" pitchFamily="2" charset="77"/>
                <a:ea typeface="+mn-ea"/>
                <a:cs typeface="Plus Jakarta Sans" pitchFamily="2" charset="77"/>
              </a:defRPr>
            </a:lvl4pPr>
            <a:lvl5pPr marL="2057400" indent="-228600" algn="l" defTabSz="914400" rtl="0" eaLnBrk="1" latinLnBrk="0" hangingPunct="1">
              <a:lnSpc>
                <a:spcPct val="90000"/>
              </a:lnSpc>
              <a:spcBef>
                <a:spcPts val="500"/>
              </a:spcBef>
              <a:buFontTx/>
              <a:buBlip>
                <a:blip r:embed="rId2"/>
              </a:buBlip>
              <a:defRPr sz="1800" kern="1200">
                <a:solidFill>
                  <a:srgbClr val="0F0326"/>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solidFill>
                  <a:schemeClr val="accent1"/>
                </a:solidFill>
              </a:rPr>
              <a:t>25</a:t>
            </a:r>
            <a:r>
              <a:rPr lang="en-US" sz="5000" baseline="30000" dirty="0">
                <a:solidFill>
                  <a:schemeClr val="accent1"/>
                </a:solidFill>
              </a:rPr>
              <a:t>+</a:t>
            </a:r>
            <a:r>
              <a:rPr lang="en-US" dirty="0">
                <a:solidFill>
                  <a:schemeClr val="accent1"/>
                </a:solidFill>
              </a:rPr>
              <a:t> </a:t>
            </a:r>
          </a:p>
          <a:p>
            <a:pPr marL="0" indent="0"/>
            <a:r>
              <a:rPr lang="en-US" dirty="0"/>
              <a:t>Regional offices across the UK</a:t>
            </a:r>
          </a:p>
        </p:txBody>
      </p:sp>
      <p:sp>
        <p:nvSpPr>
          <p:cNvPr id="17" name="Content Placeholder 14">
            <a:extLst>
              <a:ext uri="{FF2B5EF4-FFF2-40B4-BE49-F238E27FC236}">
                <a16:creationId xmlns:a16="http://schemas.microsoft.com/office/drawing/2014/main" id="{D96B3808-AC3F-245D-3328-B0516F25E3A5}"/>
              </a:ext>
            </a:extLst>
          </p:cNvPr>
          <p:cNvSpPr txBox="1">
            <a:spLocks/>
          </p:cNvSpPr>
          <p:nvPr/>
        </p:nvSpPr>
        <p:spPr>
          <a:xfrm>
            <a:off x="720001" y="5085330"/>
            <a:ext cx="2063539" cy="72000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Tx/>
              <a:buNone/>
              <a:defRPr sz="2200" b="1" kern="1200">
                <a:solidFill>
                  <a:srgbClr val="0F0326"/>
                </a:solidFill>
                <a:latin typeface="Plus Jakarta Sans" pitchFamily="2" charset="77"/>
                <a:ea typeface="+mn-ea"/>
                <a:cs typeface="Plus Jakarta Sans" pitchFamily="2" charset="77"/>
              </a:defRPr>
            </a:lvl1pPr>
            <a:lvl2pPr marL="685800" indent="-228600" algn="l" defTabSz="914400" rtl="0" eaLnBrk="1" latinLnBrk="0" hangingPunct="1">
              <a:lnSpc>
                <a:spcPct val="90000"/>
              </a:lnSpc>
              <a:spcBef>
                <a:spcPts val="500"/>
              </a:spcBef>
              <a:buFontTx/>
              <a:buBlip>
                <a:blip r:embed="rId2"/>
              </a:buBlip>
              <a:defRPr sz="2400" kern="1200">
                <a:solidFill>
                  <a:srgbClr val="0F0326"/>
                </a:solidFill>
                <a:latin typeface="Plus Jakarta Sans" pitchFamily="2" charset="77"/>
                <a:ea typeface="+mn-ea"/>
                <a:cs typeface="Plus Jakarta Sans" pitchFamily="2" charset="77"/>
              </a:defRPr>
            </a:lvl2pPr>
            <a:lvl3pPr marL="1143000" indent="-228600" algn="l" defTabSz="914400" rtl="0" eaLnBrk="1" latinLnBrk="0" hangingPunct="1">
              <a:lnSpc>
                <a:spcPct val="90000"/>
              </a:lnSpc>
              <a:spcBef>
                <a:spcPts val="500"/>
              </a:spcBef>
              <a:buFontTx/>
              <a:buBlip>
                <a:blip r:embed="rId2"/>
              </a:buBlip>
              <a:defRPr sz="2000" kern="1200">
                <a:solidFill>
                  <a:srgbClr val="0F0326"/>
                </a:solidFill>
                <a:latin typeface="Plus Jakarta Sans" pitchFamily="2" charset="77"/>
                <a:ea typeface="+mn-ea"/>
                <a:cs typeface="Plus Jakarta Sans" pitchFamily="2" charset="77"/>
              </a:defRPr>
            </a:lvl3pPr>
            <a:lvl4pPr marL="1600200" indent="-228600" algn="l" defTabSz="914400" rtl="0" eaLnBrk="1" latinLnBrk="0" hangingPunct="1">
              <a:lnSpc>
                <a:spcPct val="90000"/>
              </a:lnSpc>
              <a:spcBef>
                <a:spcPts val="500"/>
              </a:spcBef>
              <a:buFontTx/>
              <a:buBlip>
                <a:blip r:embed="rId2"/>
              </a:buBlip>
              <a:defRPr sz="1800" kern="1200">
                <a:solidFill>
                  <a:srgbClr val="0F0326"/>
                </a:solidFill>
                <a:latin typeface="Plus Jakarta Sans" pitchFamily="2" charset="77"/>
                <a:ea typeface="+mn-ea"/>
                <a:cs typeface="Plus Jakarta Sans" pitchFamily="2" charset="77"/>
              </a:defRPr>
            </a:lvl4pPr>
            <a:lvl5pPr marL="2057400" indent="-228600" algn="l" defTabSz="914400" rtl="0" eaLnBrk="1" latinLnBrk="0" hangingPunct="1">
              <a:lnSpc>
                <a:spcPct val="90000"/>
              </a:lnSpc>
              <a:spcBef>
                <a:spcPts val="500"/>
              </a:spcBef>
              <a:buFontTx/>
              <a:buBlip>
                <a:blip r:embed="rId2"/>
              </a:buBlip>
              <a:defRPr sz="1800" kern="1200">
                <a:solidFill>
                  <a:srgbClr val="0F0326"/>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International presence</a:t>
            </a:r>
          </a:p>
        </p:txBody>
      </p:sp>
      <p:sp>
        <p:nvSpPr>
          <p:cNvPr id="18" name="Content Placeholder 14">
            <a:extLst>
              <a:ext uri="{FF2B5EF4-FFF2-40B4-BE49-F238E27FC236}">
                <a16:creationId xmlns:a16="http://schemas.microsoft.com/office/drawing/2014/main" id="{0BA3140A-0943-E272-5D2F-3326B557DF26}"/>
              </a:ext>
            </a:extLst>
          </p:cNvPr>
          <p:cNvSpPr txBox="1">
            <a:spLocks/>
          </p:cNvSpPr>
          <p:nvPr/>
        </p:nvSpPr>
        <p:spPr>
          <a:xfrm>
            <a:off x="3719670" y="5085330"/>
            <a:ext cx="2592360" cy="72000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Tx/>
              <a:buNone/>
              <a:defRPr sz="2200" b="1" kern="1200">
                <a:solidFill>
                  <a:srgbClr val="0F0326"/>
                </a:solidFill>
                <a:latin typeface="Plus Jakarta Sans" pitchFamily="2" charset="77"/>
                <a:ea typeface="+mn-ea"/>
                <a:cs typeface="Plus Jakarta Sans" pitchFamily="2" charset="77"/>
              </a:defRPr>
            </a:lvl1pPr>
            <a:lvl2pPr marL="685800" indent="-228600" algn="l" defTabSz="914400" rtl="0" eaLnBrk="1" latinLnBrk="0" hangingPunct="1">
              <a:lnSpc>
                <a:spcPct val="90000"/>
              </a:lnSpc>
              <a:spcBef>
                <a:spcPts val="500"/>
              </a:spcBef>
              <a:buFontTx/>
              <a:buBlip>
                <a:blip r:embed="rId2"/>
              </a:buBlip>
              <a:defRPr sz="2400" kern="1200">
                <a:solidFill>
                  <a:srgbClr val="0F0326"/>
                </a:solidFill>
                <a:latin typeface="Plus Jakarta Sans" pitchFamily="2" charset="77"/>
                <a:ea typeface="+mn-ea"/>
                <a:cs typeface="Plus Jakarta Sans" pitchFamily="2" charset="77"/>
              </a:defRPr>
            </a:lvl2pPr>
            <a:lvl3pPr marL="1143000" indent="-228600" algn="l" defTabSz="914400" rtl="0" eaLnBrk="1" latinLnBrk="0" hangingPunct="1">
              <a:lnSpc>
                <a:spcPct val="90000"/>
              </a:lnSpc>
              <a:spcBef>
                <a:spcPts val="500"/>
              </a:spcBef>
              <a:buFontTx/>
              <a:buBlip>
                <a:blip r:embed="rId2"/>
              </a:buBlip>
              <a:defRPr sz="2000" kern="1200">
                <a:solidFill>
                  <a:srgbClr val="0F0326"/>
                </a:solidFill>
                <a:latin typeface="Plus Jakarta Sans" pitchFamily="2" charset="77"/>
                <a:ea typeface="+mn-ea"/>
                <a:cs typeface="Plus Jakarta Sans" pitchFamily="2" charset="77"/>
              </a:defRPr>
            </a:lvl3pPr>
            <a:lvl4pPr marL="1600200" indent="-228600" algn="l" defTabSz="914400" rtl="0" eaLnBrk="1" latinLnBrk="0" hangingPunct="1">
              <a:lnSpc>
                <a:spcPct val="90000"/>
              </a:lnSpc>
              <a:spcBef>
                <a:spcPts val="500"/>
              </a:spcBef>
              <a:buFontTx/>
              <a:buBlip>
                <a:blip r:embed="rId2"/>
              </a:buBlip>
              <a:defRPr sz="1800" kern="1200">
                <a:solidFill>
                  <a:srgbClr val="0F0326"/>
                </a:solidFill>
                <a:latin typeface="Plus Jakarta Sans" pitchFamily="2" charset="77"/>
                <a:ea typeface="+mn-ea"/>
                <a:cs typeface="Plus Jakarta Sans" pitchFamily="2" charset="77"/>
              </a:defRPr>
            </a:lvl4pPr>
            <a:lvl5pPr marL="2057400" indent="-228600" algn="l" defTabSz="914400" rtl="0" eaLnBrk="1" latinLnBrk="0" hangingPunct="1">
              <a:lnSpc>
                <a:spcPct val="90000"/>
              </a:lnSpc>
              <a:spcBef>
                <a:spcPts val="500"/>
              </a:spcBef>
              <a:buFontTx/>
              <a:buBlip>
                <a:blip r:embed="rId2"/>
              </a:buBlip>
              <a:defRPr sz="1800" kern="1200">
                <a:solidFill>
                  <a:srgbClr val="0F0326"/>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Backed by Sun European Partners</a:t>
            </a:r>
          </a:p>
        </p:txBody>
      </p:sp>
      <p:pic>
        <p:nvPicPr>
          <p:cNvPr id="20" name="Graphic 19">
            <a:extLst>
              <a:ext uri="{FF2B5EF4-FFF2-40B4-BE49-F238E27FC236}">
                <a16:creationId xmlns:a16="http://schemas.microsoft.com/office/drawing/2014/main" id="{32A41CE5-8A6F-A80C-060C-57E3F695A2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0000" y="1821090"/>
            <a:ext cx="533400" cy="533400"/>
          </a:xfrm>
          <a:prstGeom prst="rect">
            <a:avLst/>
          </a:prstGeom>
        </p:spPr>
      </p:pic>
      <p:pic>
        <p:nvPicPr>
          <p:cNvPr id="22" name="Graphic 21">
            <a:extLst>
              <a:ext uri="{FF2B5EF4-FFF2-40B4-BE49-F238E27FC236}">
                <a16:creationId xmlns:a16="http://schemas.microsoft.com/office/drawing/2014/main" id="{48D98EA2-CAB7-2ED7-C1C1-14E749C3BD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19670" y="1839405"/>
            <a:ext cx="533400" cy="533400"/>
          </a:xfrm>
          <a:prstGeom prst="rect">
            <a:avLst/>
          </a:prstGeom>
        </p:spPr>
      </p:pic>
      <p:pic>
        <p:nvPicPr>
          <p:cNvPr id="24" name="Graphic 23">
            <a:extLst>
              <a:ext uri="{FF2B5EF4-FFF2-40B4-BE49-F238E27FC236}">
                <a16:creationId xmlns:a16="http://schemas.microsoft.com/office/drawing/2014/main" id="{2A819B91-20EB-BFD9-80CC-296385801A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0000" y="4383056"/>
            <a:ext cx="533400" cy="533400"/>
          </a:xfrm>
          <a:prstGeom prst="rect">
            <a:avLst/>
          </a:prstGeom>
        </p:spPr>
      </p:pic>
      <p:pic>
        <p:nvPicPr>
          <p:cNvPr id="25" name="Graphic 24">
            <a:extLst>
              <a:ext uri="{FF2B5EF4-FFF2-40B4-BE49-F238E27FC236}">
                <a16:creationId xmlns:a16="http://schemas.microsoft.com/office/drawing/2014/main" id="{358071CA-5C3A-093F-4983-5C4DF73940D3}"/>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725528" y="4383056"/>
            <a:ext cx="533400" cy="533400"/>
          </a:xfrm>
          <a:prstGeom prst="rect">
            <a:avLst/>
          </a:prstGeom>
        </p:spPr>
      </p:pic>
    </p:spTree>
    <p:extLst>
      <p:ext uri="{BB962C8B-B14F-4D97-AF65-F5344CB8AC3E}">
        <p14:creationId xmlns:p14="http://schemas.microsoft.com/office/powerpoint/2010/main" val="799783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E6D1E18-D438-1897-1CF5-DFEDDCA15B7A}"/>
              </a:ext>
            </a:extLst>
          </p:cNvPr>
          <p:cNvSpPr>
            <a:spLocks noGrp="1" noRot="1" noMove="1" noResize="1" noEditPoints="1" noAdjustHandles="1" noChangeArrowheads="1" noChangeShapeType="1"/>
          </p:cNvSpPr>
          <p:nvPr/>
        </p:nvSpPr>
        <p:spPr>
          <a:xfrm>
            <a:off x="0" y="2492870"/>
            <a:ext cx="12193200" cy="3816530"/>
          </a:xfrm>
          <a:prstGeom prst="rect">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90000" rtlCol="0" anchor="ctr"/>
          <a:lstStyle/>
          <a:p>
            <a:pPr algn="ctr"/>
            <a:endParaRPr lang="en-US"/>
          </a:p>
        </p:txBody>
      </p:sp>
      <p:sp>
        <p:nvSpPr>
          <p:cNvPr id="2" name="Title 1">
            <a:extLst>
              <a:ext uri="{FF2B5EF4-FFF2-40B4-BE49-F238E27FC236}">
                <a16:creationId xmlns:a16="http://schemas.microsoft.com/office/drawing/2014/main" id="{B102225E-B925-194B-44DD-99732AC1DC6F}"/>
              </a:ext>
            </a:extLst>
          </p:cNvPr>
          <p:cNvSpPr>
            <a:spLocks noGrp="1"/>
          </p:cNvSpPr>
          <p:nvPr>
            <p:ph type="title"/>
          </p:nvPr>
        </p:nvSpPr>
        <p:spPr/>
        <p:txBody>
          <a:bodyPr/>
          <a:lstStyle/>
          <a:p>
            <a:r>
              <a:rPr lang="en-US" dirty="0"/>
              <a:t>Specialist expertise. Joined-up thinking.</a:t>
            </a:r>
          </a:p>
        </p:txBody>
      </p:sp>
      <p:sp>
        <p:nvSpPr>
          <p:cNvPr id="9" name="Content Placeholder 8">
            <a:extLst>
              <a:ext uri="{FF2B5EF4-FFF2-40B4-BE49-F238E27FC236}">
                <a16:creationId xmlns:a16="http://schemas.microsoft.com/office/drawing/2014/main" id="{B36D43AB-8643-8FC7-7E87-8A93379970E2}"/>
              </a:ext>
            </a:extLst>
          </p:cNvPr>
          <p:cNvSpPr>
            <a:spLocks noGrp="1"/>
          </p:cNvSpPr>
          <p:nvPr>
            <p:ph idx="1"/>
          </p:nvPr>
        </p:nvSpPr>
        <p:spPr>
          <a:xfrm>
            <a:off x="719999" y="1260000"/>
            <a:ext cx="10776675" cy="908850"/>
          </a:xfrm>
        </p:spPr>
        <p:txBody>
          <a:bodyPr/>
          <a:lstStyle/>
          <a:p>
            <a:pPr marL="0" indent="0">
              <a:buNone/>
            </a:pPr>
            <a:r>
              <a:rPr lang="en-US" sz="2200" b="1" dirty="0"/>
              <a:t>We connect advisory teams across our core areas of expertise, giving business owners, leaders and advisers the support they need to make better decisions and achieve stronger outcomes, whether you need one service or several.</a:t>
            </a:r>
          </a:p>
        </p:txBody>
      </p:sp>
      <p:sp>
        <p:nvSpPr>
          <p:cNvPr id="36" name="Freeform 35">
            <a:extLst>
              <a:ext uri="{FF2B5EF4-FFF2-40B4-BE49-F238E27FC236}">
                <a16:creationId xmlns:a16="http://schemas.microsoft.com/office/drawing/2014/main" id="{3F771776-15AF-46D2-7EC9-5944D818F085}"/>
              </a:ext>
            </a:extLst>
          </p:cNvPr>
          <p:cNvSpPr/>
          <p:nvPr/>
        </p:nvSpPr>
        <p:spPr>
          <a:xfrm>
            <a:off x="720000" y="2781135"/>
            <a:ext cx="2088000" cy="3240000"/>
          </a:xfrm>
          <a:custGeom>
            <a:avLst/>
            <a:gdLst>
              <a:gd name="csX0" fmla="*/ 0 w 2088000"/>
              <a:gd name="csY0" fmla="*/ 0 h 3240000"/>
              <a:gd name="csX1" fmla="*/ 2088000 w 2088000"/>
              <a:gd name="csY1" fmla="*/ 0 h 3240000"/>
              <a:gd name="csX2" fmla="*/ 2088000 w 2088000"/>
              <a:gd name="csY2" fmla="*/ 2880000 h 3240000"/>
              <a:gd name="csX3" fmla="*/ 1728000 w 2088000"/>
              <a:gd name="csY3" fmla="*/ 3240000 h 3240000"/>
              <a:gd name="csX4" fmla="*/ 0 w 2088000"/>
              <a:gd name="csY4" fmla="*/ 3240000 h 3240000"/>
            </a:gdLst>
            <a:ahLst/>
            <a:cxnLst>
              <a:cxn ang="0">
                <a:pos x="csX0" y="csY0"/>
              </a:cxn>
              <a:cxn ang="0">
                <a:pos x="csX1" y="csY1"/>
              </a:cxn>
              <a:cxn ang="0">
                <a:pos x="csX2" y="csY2"/>
              </a:cxn>
              <a:cxn ang="0">
                <a:pos x="csX3" y="csY3"/>
              </a:cxn>
              <a:cxn ang="0">
                <a:pos x="csX4" y="csY4"/>
              </a:cxn>
            </a:cxnLst>
            <a:rect l="l" t="t" r="r" b="b"/>
            <a:pathLst>
              <a:path w="2088000" h="3240000">
                <a:moveTo>
                  <a:pt x="0" y="0"/>
                </a:moveTo>
                <a:lnTo>
                  <a:pt x="2088000" y="0"/>
                </a:lnTo>
                <a:lnTo>
                  <a:pt x="2088000" y="2880000"/>
                </a:lnTo>
                <a:lnTo>
                  <a:pt x="1728000" y="3240000"/>
                </a:lnTo>
                <a:lnTo>
                  <a:pt x="0" y="3240000"/>
                </a:lnTo>
                <a:close/>
              </a:path>
            </a:pathLst>
          </a:custGeom>
          <a:solidFill>
            <a:schemeClr val="bg1">
              <a:alpha val="1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extBox 17">
            <a:extLst>
              <a:ext uri="{FF2B5EF4-FFF2-40B4-BE49-F238E27FC236}">
                <a16:creationId xmlns:a16="http://schemas.microsoft.com/office/drawing/2014/main" id="{D7F7CB52-0D59-C68C-A5F0-8C38B707B4FB}"/>
              </a:ext>
            </a:extLst>
          </p:cNvPr>
          <p:cNvSpPr txBox="1"/>
          <p:nvPr/>
        </p:nvSpPr>
        <p:spPr>
          <a:xfrm>
            <a:off x="720000" y="2781134"/>
            <a:ext cx="2088000" cy="828000"/>
          </a:xfrm>
          <a:prstGeom prst="rect">
            <a:avLst/>
          </a:prstGeom>
          <a:noFill/>
        </p:spPr>
        <p:txBody>
          <a:bodyPr wrap="square" lIns="180000" tIns="180000" rIns="180000" bIns="180000" rtlCol="0">
            <a:noAutofit/>
          </a:bodyPr>
          <a:lstStyle/>
          <a:p>
            <a:r>
              <a:rPr lang="en-GB" spc="-30"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Business Sales &amp; Deal Advisory</a:t>
            </a:r>
          </a:p>
        </p:txBody>
      </p:sp>
      <p:sp>
        <p:nvSpPr>
          <p:cNvPr id="41" name="TextBox 40">
            <a:extLst>
              <a:ext uri="{FF2B5EF4-FFF2-40B4-BE49-F238E27FC236}">
                <a16:creationId xmlns:a16="http://schemas.microsoft.com/office/drawing/2014/main" id="{003CDBB8-FF1A-10BE-48F1-D971C7CFAD6D}"/>
              </a:ext>
            </a:extLst>
          </p:cNvPr>
          <p:cNvSpPr txBox="1"/>
          <p:nvPr/>
        </p:nvSpPr>
        <p:spPr>
          <a:xfrm>
            <a:off x="720000" y="3789050"/>
            <a:ext cx="2088000" cy="1996330"/>
          </a:xfrm>
          <a:prstGeom prst="rect">
            <a:avLst/>
          </a:prstGeom>
          <a:noFill/>
        </p:spPr>
        <p:txBody>
          <a:bodyPr wrap="square" lIns="180000" tIns="0" rIns="180000" bIns="0" rtlCol="0">
            <a:noAutofit/>
          </a:bodyPr>
          <a:lstStyle/>
          <a:p>
            <a:r>
              <a:rPr lang="en-GB" sz="1500" dirty="0">
                <a:solidFill>
                  <a:schemeClr val="bg1"/>
                </a:solidFill>
                <a:latin typeface="Plus Jakarta Sans" pitchFamily="2" charset="77"/>
                <a:cs typeface="Plus Jakarta Sans" pitchFamily="2" charset="77"/>
              </a:rPr>
              <a:t>From early conversations through to completion, we help you achieve the right outcome at the right value.</a:t>
            </a:r>
          </a:p>
        </p:txBody>
      </p:sp>
      <p:sp>
        <p:nvSpPr>
          <p:cNvPr id="37" name="Freeform 36">
            <a:extLst>
              <a:ext uri="{FF2B5EF4-FFF2-40B4-BE49-F238E27FC236}">
                <a16:creationId xmlns:a16="http://schemas.microsoft.com/office/drawing/2014/main" id="{1BDD47DA-BD47-4F74-BBD9-70B520FB71AF}"/>
              </a:ext>
            </a:extLst>
          </p:cNvPr>
          <p:cNvSpPr/>
          <p:nvPr/>
        </p:nvSpPr>
        <p:spPr>
          <a:xfrm>
            <a:off x="2875848" y="2781135"/>
            <a:ext cx="2088000" cy="3240000"/>
          </a:xfrm>
          <a:custGeom>
            <a:avLst/>
            <a:gdLst>
              <a:gd name="csX0" fmla="*/ 0 w 2088000"/>
              <a:gd name="csY0" fmla="*/ 0 h 3240000"/>
              <a:gd name="csX1" fmla="*/ 2088000 w 2088000"/>
              <a:gd name="csY1" fmla="*/ 0 h 3240000"/>
              <a:gd name="csX2" fmla="*/ 2088000 w 2088000"/>
              <a:gd name="csY2" fmla="*/ 2880000 h 3240000"/>
              <a:gd name="csX3" fmla="*/ 1728000 w 2088000"/>
              <a:gd name="csY3" fmla="*/ 3240000 h 3240000"/>
              <a:gd name="csX4" fmla="*/ 0 w 2088000"/>
              <a:gd name="csY4" fmla="*/ 3240000 h 3240000"/>
            </a:gdLst>
            <a:ahLst/>
            <a:cxnLst>
              <a:cxn ang="0">
                <a:pos x="csX0" y="csY0"/>
              </a:cxn>
              <a:cxn ang="0">
                <a:pos x="csX1" y="csY1"/>
              </a:cxn>
              <a:cxn ang="0">
                <a:pos x="csX2" y="csY2"/>
              </a:cxn>
              <a:cxn ang="0">
                <a:pos x="csX3" y="csY3"/>
              </a:cxn>
              <a:cxn ang="0">
                <a:pos x="csX4" y="csY4"/>
              </a:cxn>
            </a:cxnLst>
            <a:rect l="l" t="t" r="r" b="b"/>
            <a:pathLst>
              <a:path w="2088000" h="3240000">
                <a:moveTo>
                  <a:pt x="0" y="0"/>
                </a:moveTo>
                <a:lnTo>
                  <a:pt x="2088000" y="0"/>
                </a:lnTo>
                <a:lnTo>
                  <a:pt x="2088000" y="2880000"/>
                </a:lnTo>
                <a:lnTo>
                  <a:pt x="1728000" y="3240000"/>
                </a:lnTo>
                <a:lnTo>
                  <a:pt x="0" y="3240000"/>
                </a:lnTo>
                <a:close/>
              </a:path>
            </a:pathLst>
          </a:custGeom>
          <a:solidFill>
            <a:schemeClr val="bg1">
              <a:alpha val="1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TextBox 37">
            <a:extLst>
              <a:ext uri="{FF2B5EF4-FFF2-40B4-BE49-F238E27FC236}">
                <a16:creationId xmlns:a16="http://schemas.microsoft.com/office/drawing/2014/main" id="{F416363E-3676-3905-731E-ACC008570CAF}"/>
              </a:ext>
            </a:extLst>
          </p:cNvPr>
          <p:cNvSpPr txBox="1"/>
          <p:nvPr/>
        </p:nvSpPr>
        <p:spPr>
          <a:xfrm>
            <a:off x="2875848" y="2781134"/>
            <a:ext cx="2088000" cy="828000"/>
          </a:xfrm>
          <a:prstGeom prst="rect">
            <a:avLst/>
          </a:prstGeom>
          <a:noFill/>
        </p:spPr>
        <p:txBody>
          <a:bodyPr wrap="square" lIns="180000" tIns="180000" rIns="180000" bIns="180000" rtlCol="0">
            <a:noAutofit/>
          </a:bodyPr>
          <a:lstStyle/>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Business Services</a:t>
            </a:r>
          </a:p>
        </p:txBody>
      </p:sp>
      <p:sp>
        <p:nvSpPr>
          <p:cNvPr id="42" name="TextBox 41">
            <a:extLst>
              <a:ext uri="{FF2B5EF4-FFF2-40B4-BE49-F238E27FC236}">
                <a16:creationId xmlns:a16="http://schemas.microsoft.com/office/drawing/2014/main" id="{C8D97250-46A0-A98F-1EAF-7239FAF34330}"/>
              </a:ext>
            </a:extLst>
          </p:cNvPr>
          <p:cNvSpPr txBox="1"/>
          <p:nvPr/>
        </p:nvSpPr>
        <p:spPr>
          <a:xfrm>
            <a:off x="2875848" y="3789050"/>
            <a:ext cx="2088000" cy="1996330"/>
          </a:xfrm>
          <a:prstGeom prst="rect">
            <a:avLst/>
          </a:prstGeom>
          <a:noFill/>
        </p:spPr>
        <p:txBody>
          <a:bodyPr wrap="square" lIns="180000" tIns="0" rIns="144000" bIns="0" rtlCol="0">
            <a:noAutofit/>
          </a:bodyPr>
          <a:lstStyle/>
          <a:p>
            <a:r>
              <a:rPr lang="en-GB" sz="1600" dirty="0">
                <a:solidFill>
                  <a:schemeClr val="bg1"/>
                </a:solidFill>
                <a:latin typeface="Plus Jakarta Sans" pitchFamily="2" charset="77"/>
                <a:cs typeface="Plus Jakarta Sans" pitchFamily="2" charset="77"/>
              </a:rPr>
              <a:t>Specialist tax advisory, legal support, due diligence and pre-sale preparation that underpin successful outcomes.</a:t>
            </a:r>
          </a:p>
        </p:txBody>
      </p:sp>
      <p:sp>
        <p:nvSpPr>
          <p:cNvPr id="45" name="Freeform 44">
            <a:extLst>
              <a:ext uri="{FF2B5EF4-FFF2-40B4-BE49-F238E27FC236}">
                <a16:creationId xmlns:a16="http://schemas.microsoft.com/office/drawing/2014/main" id="{DA0BBDB6-6234-1811-2D3A-93CE1E0F5C75}"/>
              </a:ext>
            </a:extLst>
          </p:cNvPr>
          <p:cNvSpPr/>
          <p:nvPr/>
        </p:nvSpPr>
        <p:spPr>
          <a:xfrm>
            <a:off x="5054038" y="2781135"/>
            <a:ext cx="2088000" cy="3240000"/>
          </a:xfrm>
          <a:custGeom>
            <a:avLst/>
            <a:gdLst>
              <a:gd name="csX0" fmla="*/ 0 w 2088000"/>
              <a:gd name="csY0" fmla="*/ 0 h 3240000"/>
              <a:gd name="csX1" fmla="*/ 2088000 w 2088000"/>
              <a:gd name="csY1" fmla="*/ 0 h 3240000"/>
              <a:gd name="csX2" fmla="*/ 2088000 w 2088000"/>
              <a:gd name="csY2" fmla="*/ 2880000 h 3240000"/>
              <a:gd name="csX3" fmla="*/ 1728000 w 2088000"/>
              <a:gd name="csY3" fmla="*/ 3240000 h 3240000"/>
              <a:gd name="csX4" fmla="*/ 0 w 2088000"/>
              <a:gd name="csY4" fmla="*/ 3240000 h 3240000"/>
            </a:gdLst>
            <a:ahLst/>
            <a:cxnLst>
              <a:cxn ang="0">
                <a:pos x="csX0" y="csY0"/>
              </a:cxn>
              <a:cxn ang="0">
                <a:pos x="csX1" y="csY1"/>
              </a:cxn>
              <a:cxn ang="0">
                <a:pos x="csX2" y="csY2"/>
              </a:cxn>
              <a:cxn ang="0">
                <a:pos x="csX3" y="csY3"/>
              </a:cxn>
              <a:cxn ang="0">
                <a:pos x="csX4" y="csY4"/>
              </a:cxn>
            </a:cxnLst>
            <a:rect l="l" t="t" r="r" b="b"/>
            <a:pathLst>
              <a:path w="2088000" h="3240000">
                <a:moveTo>
                  <a:pt x="0" y="0"/>
                </a:moveTo>
                <a:lnTo>
                  <a:pt x="2088000" y="0"/>
                </a:lnTo>
                <a:lnTo>
                  <a:pt x="2088000" y="2880000"/>
                </a:lnTo>
                <a:lnTo>
                  <a:pt x="1728000" y="3240000"/>
                </a:lnTo>
                <a:lnTo>
                  <a:pt x="0" y="3240000"/>
                </a:lnTo>
                <a:close/>
              </a:path>
            </a:pathLst>
          </a:custGeom>
          <a:solidFill>
            <a:schemeClr val="bg1">
              <a:alpha val="1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Box 45">
            <a:extLst>
              <a:ext uri="{FF2B5EF4-FFF2-40B4-BE49-F238E27FC236}">
                <a16:creationId xmlns:a16="http://schemas.microsoft.com/office/drawing/2014/main" id="{FDBA02D9-1166-4A47-2604-27A8F30360F8}"/>
              </a:ext>
            </a:extLst>
          </p:cNvPr>
          <p:cNvSpPr txBox="1"/>
          <p:nvPr/>
        </p:nvSpPr>
        <p:spPr>
          <a:xfrm>
            <a:off x="5054038" y="2781134"/>
            <a:ext cx="2088000" cy="828000"/>
          </a:xfrm>
          <a:prstGeom prst="rect">
            <a:avLst/>
          </a:prstGeom>
          <a:noFill/>
        </p:spPr>
        <p:txBody>
          <a:bodyPr wrap="square" lIns="180000" tIns="180000" rIns="180000" bIns="180000" rtlCol="0">
            <a:noAutofit/>
          </a:bodyPr>
          <a:lstStyle/>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Technology</a:t>
            </a:r>
          </a:p>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Solutions</a:t>
            </a:r>
          </a:p>
        </p:txBody>
      </p:sp>
      <p:sp>
        <p:nvSpPr>
          <p:cNvPr id="47" name="TextBox 46">
            <a:extLst>
              <a:ext uri="{FF2B5EF4-FFF2-40B4-BE49-F238E27FC236}">
                <a16:creationId xmlns:a16="http://schemas.microsoft.com/office/drawing/2014/main" id="{9D68F78E-2D24-69C5-235A-613825F980EA}"/>
              </a:ext>
            </a:extLst>
          </p:cNvPr>
          <p:cNvSpPr txBox="1"/>
          <p:nvPr/>
        </p:nvSpPr>
        <p:spPr>
          <a:xfrm>
            <a:off x="5054038" y="3789050"/>
            <a:ext cx="2088000" cy="1996330"/>
          </a:xfrm>
          <a:prstGeom prst="rect">
            <a:avLst/>
          </a:prstGeom>
          <a:noFill/>
        </p:spPr>
        <p:txBody>
          <a:bodyPr wrap="square" lIns="180000" tIns="0" rIns="180000" bIns="0" rtlCol="0">
            <a:noAutofit/>
          </a:bodyPr>
          <a:lstStyle/>
          <a:p>
            <a:r>
              <a:rPr lang="en-GB" sz="1500" dirty="0">
                <a:solidFill>
                  <a:schemeClr val="bg1"/>
                </a:solidFill>
                <a:latin typeface="Plus Jakarta Sans" pitchFamily="2" charset="77"/>
                <a:cs typeface="Plus Jakarta Sans" pitchFamily="2" charset="77"/>
              </a:rPr>
              <a:t>Designing and implementing ERP and business management</a:t>
            </a:r>
          </a:p>
          <a:p>
            <a:r>
              <a:rPr lang="en-GB" sz="1500" dirty="0">
                <a:solidFill>
                  <a:schemeClr val="bg1"/>
                </a:solidFill>
                <a:latin typeface="Plus Jakarta Sans" pitchFamily="2" charset="77"/>
                <a:cs typeface="Plus Jakarta Sans" pitchFamily="2" charset="77"/>
              </a:rPr>
              <a:t>systems that enable efficiency, growth and data-driven decisions.</a:t>
            </a:r>
          </a:p>
        </p:txBody>
      </p:sp>
      <p:sp>
        <p:nvSpPr>
          <p:cNvPr id="49" name="Freeform 48">
            <a:extLst>
              <a:ext uri="{FF2B5EF4-FFF2-40B4-BE49-F238E27FC236}">
                <a16:creationId xmlns:a16="http://schemas.microsoft.com/office/drawing/2014/main" id="{58552D22-0504-88F6-01F0-9F7A0DD8576F}"/>
              </a:ext>
            </a:extLst>
          </p:cNvPr>
          <p:cNvSpPr/>
          <p:nvPr/>
        </p:nvSpPr>
        <p:spPr>
          <a:xfrm>
            <a:off x="9410417" y="2781135"/>
            <a:ext cx="2088000" cy="3240000"/>
          </a:xfrm>
          <a:custGeom>
            <a:avLst/>
            <a:gdLst>
              <a:gd name="csX0" fmla="*/ 0 w 2088000"/>
              <a:gd name="csY0" fmla="*/ 0 h 3240000"/>
              <a:gd name="csX1" fmla="*/ 2088000 w 2088000"/>
              <a:gd name="csY1" fmla="*/ 0 h 3240000"/>
              <a:gd name="csX2" fmla="*/ 2088000 w 2088000"/>
              <a:gd name="csY2" fmla="*/ 2880000 h 3240000"/>
              <a:gd name="csX3" fmla="*/ 1728000 w 2088000"/>
              <a:gd name="csY3" fmla="*/ 3240000 h 3240000"/>
              <a:gd name="csX4" fmla="*/ 0 w 2088000"/>
              <a:gd name="csY4" fmla="*/ 3240000 h 3240000"/>
            </a:gdLst>
            <a:ahLst/>
            <a:cxnLst>
              <a:cxn ang="0">
                <a:pos x="csX0" y="csY0"/>
              </a:cxn>
              <a:cxn ang="0">
                <a:pos x="csX1" y="csY1"/>
              </a:cxn>
              <a:cxn ang="0">
                <a:pos x="csX2" y="csY2"/>
              </a:cxn>
              <a:cxn ang="0">
                <a:pos x="csX3" y="csY3"/>
              </a:cxn>
              <a:cxn ang="0">
                <a:pos x="csX4" y="csY4"/>
              </a:cxn>
            </a:cxnLst>
            <a:rect l="l" t="t" r="r" b="b"/>
            <a:pathLst>
              <a:path w="2088000" h="3240000">
                <a:moveTo>
                  <a:pt x="0" y="0"/>
                </a:moveTo>
                <a:lnTo>
                  <a:pt x="2088000" y="0"/>
                </a:lnTo>
                <a:lnTo>
                  <a:pt x="2088000" y="2880000"/>
                </a:lnTo>
                <a:lnTo>
                  <a:pt x="1728000" y="3240000"/>
                </a:lnTo>
                <a:lnTo>
                  <a:pt x="0" y="3240000"/>
                </a:lnTo>
                <a:close/>
              </a:path>
            </a:pathLst>
          </a:custGeom>
          <a:solidFill>
            <a:schemeClr val="bg1">
              <a:alpha val="1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TextBox 49">
            <a:extLst>
              <a:ext uri="{FF2B5EF4-FFF2-40B4-BE49-F238E27FC236}">
                <a16:creationId xmlns:a16="http://schemas.microsoft.com/office/drawing/2014/main" id="{28A0F835-425A-0B80-2BD3-C19503ADF572}"/>
              </a:ext>
            </a:extLst>
          </p:cNvPr>
          <p:cNvSpPr txBox="1"/>
          <p:nvPr/>
        </p:nvSpPr>
        <p:spPr>
          <a:xfrm>
            <a:off x="9410417" y="2781134"/>
            <a:ext cx="2088000" cy="828000"/>
          </a:xfrm>
          <a:prstGeom prst="rect">
            <a:avLst/>
          </a:prstGeom>
          <a:noFill/>
        </p:spPr>
        <p:txBody>
          <a:bodyPr wrap="square" lIns="180000" tIns="180000" rIns="180000" bIns="180000" rtlCol="0">
            <a:noAutofit/>
          </a:bodyPr>
          <a:lstStyle/>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Wealth</a:t>
            </a:r>
          </a:p>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Management</a:t>
            </a:r>
          </a:p>
        </p:txBody>
      </p:sp>
      <p:sp>
        <p:nvSpPr>
          <p:cNvPr id="51" name="TextBox 50">
            <a:extLst>
              <a:ext uri="{FF2B5EF4-FFF2-40B4-BE49-F238E27FC236}">
                <a16:creationId xmlns:a16="http://schemas.microsoft.com/office/drawing/2014/main" id="{696259B8-5A47-9771-195F-C24FBDFAFC22}"/>
              </a:ext>
            </a:extLst>
          </p:cNvPr>
          <p:cNvSpPr txBox="1"/>
          <p:nvPr/>
        </p:nvSpPr>
        <p:spPr>
          <a:xfrm>
            <a:off x="9410417" y="3789050"/>
            <a:ext cx="2088000" cy="1996330"/>
          </a:xfrm>
          <a:prstGeom prst="rect">
            <a:avLst/>
          </a:prstGeom>
          <a:noFill/>
        </p:spPr>
        <p:txBody>
          <a:bodyPr wrap="square" lIns="180000" tIns="0" rIns="180000" bIns="0" rtlCol="0">
            <a:noAutofit/>
          </a:bodyPr>
          <a:lstStyle/>
          <a:p>
            <a:r>
              <a:rPr lang="en-GB" sz="1500" dirty="0">
                <a:solidFill>
                  <a:schemeClr val="bg1"/>
                </a:solidFill>
                <a:latin typeface="Plus Jakarta Sans" pitchFamily="2" charset="77"/>
                <a:cs typeface="Plus Jakarta Sans" pitchFamily="2" charset="77"/>
              </a:rPr>
              <a:t>Helping business owners and investors plan for the future, protect wealth and navigate key life stages with confidence.</a:t>
            </a:r>
          </a:p>
        </p:txBody>
      </p:sp>
      <p:sp>
        <p:nvSpPr>
          <p:cNvPr id="53" name="Freeform 52">
            <a:extLst>
              <a:ext uri="{FF2B5EF4-FFF2-40B4-BE49-F238E27FC236}">
                <a16:creationId xmlns:a16="http://schemas.microsoft.com/office/drawing/2014/main" id="{CF9E06EB-73BF-4201-86D3-91D02DB1C87C}"/>
              </a:ext>
            </a:extLst>
          </p:cNvPr>
          <p:cNvSpPr/>
          <p:nvPr/>
        </p:nvSpPr>
        <p:spPr>
          <a:xfrm>
            <a:off x="7232228" y="2781135"/>
            <a:ext cx="2088000" cy="3240000"/>
          </a:xfrm>
          <a:custGeom>
            <a:avLst/>
            <a:gdLst>
              <a:gd name="csX0" fmla="*/ 0 w 2088000"/>
              <a:gd name="csY0" fmla="*/ 0 h 3240000"/>
              <a:gd name="csX1" fmla="*/ 2088000 w 2088000"/>
              <a:gd name="csY1" fmla="*/ 0 h 3240000"/>
              <a:gd name="csX2" fmla="*/ 2088000 w 2088000"/>
              <a:gd name="csY2" fmla="*/ 2880000 h 3240000"/>
              <a:gd name="csX3" fmla="*/ 1728000 w 2088000"/>
              <a:gd name="csY3" fmla="*/ 3240000 h 3240000"/>
              <a:gd name="csX4" fmla="*/ 0 w 2088000"/>
              <a:gd name="csY4" fmla="*/ 3240000 h 3240000"/>
            </a:gdLst>
            <a:ahLst/>
            <a:cxnLst>
              <a:cxn ang="0">
                <a:pos x="csX0" y="csY0"/>
              </a:cxn>
              <a:cxn ang="0">
                <a:pos x="csX1" y="csY1"/>
              </a:cxn>
              <a:cxn ang="0">
                <a:pos x="csX2" y="csY2"/>
              </a:cxn>
              <a:cxn ang="0">
                <a:pos x="csX3" y="csY3"/>
              </a:cxn>
              <a:cxn ang="0">
                <a:pos x="csX4" y="csY4"/>
              </a:cxn>
            </a:cxnLst>
            <a:rect l="l" t="t" r="r" b="b"/>
            <a:pathLst>
              <a:path w="2088000" h="3240000">
                <a:moveTo>
                  <a:pt x="0" y="0"/>
                </a:moveTo>
                <a:lnTo>
                  <a:pt x="2088000" y="0"/>
                </a:lnTo>
                <a:lnTo>
                  <a:pt x="2088000" y="2880000"/>
                </a:lnTo>
                <a:lnTo>
                  <a:pt x="1728000" y="3240000"/>
                </a:lnTo>
                <a:lnTo>
                  <a:pt x="0" y="3240000"/>
                </a:lnTo>
                <a:close/>
              </a:path>
            </a:pathLst>
          </a:custGeom>
          <a:solidFill>
            <a:schemeClr val="bg1">
              <a:alpha val="1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TextBox 53">
            <a:extLst>
              <a:ext uri="{FF2B5EF4-FFF2-40B4-BE49-F238E27FC236}">
                <a16:creationId xmlns:a16="http://schemas.microsoft.com/office/drawing/2014/main" id="{60D78390-2B00-8DDC-5D24-6CA8A54FC2EF}"/>
              </a:ext>
            </a:extLst>
          </p:cNvPr>
          <p:cNvSpPr txBox="1"/>
          <p:nvPr/>
        </p:nvSpPr>
        <p:spPr>
          <a:xfrm>
            <a:off x="7232228" y="2781134"/>
            <a:ext cx="2088000" cy="828000"/>
          </a:xfrm>
          <a:prstGeom prst="rect">
            <a:avLst/>
          </a:prstGeom>
          <a:noFill/>
        </p:spPr>
        <p:txBody>
          <a:bodyPr wrap="square" lIns="180000" tIns="180000" rIns="180000" bIns="180000" rtlCol="0">
            <a:noAutofit/>
          </a:bodyPr>
          <a:lstStyle/>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Restructuring</a:t>
            </a:r>
          </a:p>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Advisory</a:t>
            </a:r>
          </a:p>
        </p:txBody>
      </p:sp>
      <p:sp>
        <p:nvSpPr>
          <p:cNvPr id="55" name="TextBox 54">
            <a:extLst>
              <a:ext uri="{FF2B5EF4-FFF2-40B4-BE49-F238E27FC236}">
                <a16:creationId xmlns:a16="http://schemas.microsoft.com/office/drawing/2014/main" id="{F915BF1A-4DC9-2856-AF92-5BBAF74D0C21}"/>
              </a:ext>
            </a:extLst>
          </p:cNvPr>
          <p:cNvSpPr txBox="1"/>
          <p:nvPr/>
        </p:nvSpPr>
        <p:spPr>
          <a:xfrm>
            <a:off x="7232228" y="3789050"/>
            <a:ext cx="2088000" cy="1996330"/>
          </a:xfrm>
          <a:prstGeom prst="rect">
            <a:avLst/>
          </a:prstGeom>
          <a:noFill/>
        </p:spPr>
        <p:txBody>
          <a:bodyPr wrap="square" lIns="180000" tIns="0" rIns="180000" bIns="0" rtlCol="0">
            <a:noAutofit/>
          </a:bodyPr>
          <a:lstStyle/>
          <a:p>
            <a:r>
              <a:rPr lang="en-GB" sz="1500" dirty="0">
                <a:solidFill>
                  <a:schemeClr val="bg1"/>
                </a:solidFill>
                <a:latin typeface="Plus Jakarta Sans" pitchFamily="2" charset="77"/>
                <a:cs typeface="Plus Jakarta Sans" pitchFamily="2" charset="77"/>
              </a:rPr>
              <a:t>Guiding businesses and stakeholders through challenge, protecting value and restoring stability.</a:t>
            </a:r>
          </a:p>
        </p:txBody>
      </p:sp>
    </p:spTree>
    <p:extLst>
      <p:ext uri="{BB962C8B-B14F-4D97-AF65-F5344CB8AC3E}">
        <p14:creationId xmlns:p14="http://schemas.microsoft.com/office/powerpoint/2010/main" val="3263943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AFC18-1FF7-A80F-B9B9-C215FFDD092C}"/>
              </a:ext>
            </a:extLst>
          </p:cNvPr>
          <p:cNvSpPr>
            <a:spLocks noGrp="1"/>
          </p:cNvSpPr>
          <p:nvPr>
            <p:ph type="title"/>
          </p:nvPr>
        </p:nvSpPr>
        <p:spPr/>
        <p:txBody>
          <a:bodyPr/>
          <a:lstStyle/>
          <a:p>
            <a:r>
              <a:rPr lang="en-US" dirty="0"/>
              <a:t>Our brands - capabilities and expertise</a:t>
            </a:r>
            <a:br>
              <a:rPr lang="en-US" dirty="0"/>
            </a:br>
            <a:endParaRPr lang="en-US" dirty="0"/>
          </a:p>
        </p:txBody>
      </p:sp>
      <p:sp>
        <p:nvSpPr>
          <p:cNvPr id="9" name="Rectangle 8">
            <a:extLst>
              <a:ext uri="{FF2B5EF4-FFF2-40B4-BE49-F238E27FC236}">
                <a16:creationId xmlns:a16="http://schemas.microsoft.com/office/drawing/2014/main" id="{D4F361FE-C792-C776-3F09-00C88204D9A8}"/>
              </a:ext>
            </a:extLst>
          </p:cNvPr>
          <p:cNvSpPr/>
          <p:nvPr/>
        </p:nvSpPr>
        <p:spPr>
          <a:xfrm>
            <a:off x="714375" y="1260000"/>
            <a:ext cx="2088000" cy="828000"/>
          </a:xfrm>
          <a:prstGeom prst="rect">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FF6DA4E-AB33-A87E-7B82-0E84BAD2D6D2}"/>
              </a:ext>
            </a:extLst>
          </p:cNvPr>
          <p:cNvSpPr/>
          <p:nvPr/>
        </p:nvSpPr>
        <p:spPr>
          <a:xfrm>
            <a:off x="2876898" y="1260000"/>
            <a:ext cx="2088000" cy="828000"/>
          </a:xfrm>
          <a:prstGeom prst="rect">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89C1F27-4067-CAF7-16AC-37E5FED31A58}"/>
              </a:ext>
            </a:extLst>
          </p:cNvPr>
          <p:cNvSpPr/>
          <p:nvPr/>
        </p:nvSpPr>
        <p:spPr>
          <a:xfrm>
            <a:off x="5052769" y="1260000"/>
            <a:ext cx="2088000" cy="828000"/>
          </a:xfrm>
          <a:prstGeom prst="rect">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3DA2944-41A2-C4DD-C705-4E542E1B0E70}"/>
              </a:ext>
            </a:extLst>
          </p:cNvPr>
          <p:cNvSpPr/>
          <p:nvPr/>
        </p:nvSpPr>
        <p:spPr>
          <a:xfrm>
            <a:off x="7215292" y="1260000"/>
            <a:ext cx="2088000" cy="828000"/>
          </a:xfrm>
          <a:prstGeom prst="rect">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F328F8F-6990-956B-1E81-436E2282A279}"/>
              </a:ext>
            </a:extLst>
          </p:cNvPr>
          <p:cNvSpPr/>
          <p:nvPr/>
        </p:nvSpPr>
        <p:spPr>
          <a:xfrm>
            <a:off x="9411187" y="1260000"/>
            <a:ext cx="2088000" cy="828000"/>
          </a:xfrm>
          <a:prstGeom prst="rect">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DED5452-78AA-B541-6B18-98DBAD8F502C}"/>
              </a:ext>
            </a:extLst>
          </p:cNvPr>
          <p:cNvSpPr txBox="1"/>
          <p:nvPr/>
        </p:nvSpPr>
        <p:spPr>
          <a:xfrm>
            <a:off x="720000" y="1260000"/>
            <a:ext cx="2088000" cy="828000"/>
          </a:xfrm>
          <a:prstGeom prst="rect">
            <a:avLst/>
          </a:prstGeom>
          <a:noFill/>
        </p:spPr>
        <p:txBody>
          <a:bodyPr wrap="square" lIns="180000" tIns="180000" rIns="180000" bIns="180000" rtlCol="0">
            <a:noAutofit/>
          </a:bodyPr>
          <a:lstStyle/>
          <a:p>
            <a:r>
              <a:rPr lang="en-GB" spc="-30"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Business Sales &amp; Deal Advisory</a:t>
            </a:r>
          </a:p>
        </p:txBody>
      </p:sp>
      <p:sp>
        <p:nvSpPr>
          <p:cNvPr id="20" name="TextBox 19">
            <a:extLst>
              <a:ext uri="{FF2B5EF4-FFF2-40B4-BE49-F238E27FC236}">
                <a16:creationId xmlns:a16="http://schemas.microsoft.com/office/drawing/2014/main" id="{489F0216-4FAE-F274-CA84-A7AF62541985}"/>
              </a:ext>
            </a:extLst>
          </p:cNvPr>
          <p:cNvSpPr txBox="1"/>
          <p:nvPr/>
        </p:nvSpPr>
        <p:spPr>
          <a:xfrm>
            <a:off x="2875848" y="1260000"/>
            <a:ext cx="2088000" cy="828000"/>
          </a:xfrm>
          <a:prstGeom prst="rect">
            <a:avLst/>
          </a:prstGeom>
          <a:noFill/>
        </p:spPr>
        <p:txBody>
          <a:bodyPr wrap="square" lIns="180000" tIns="180000" rIns="180000" bIns="180000" rtlCol="0">
            <a:noAutofit/>
          </a:bodyPr>
          <a:lstStyle/>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Business Services</a:t>
            </a:r>
          </a:p>
        </p:txBody>
      </p:sp>
      <p:sp>
        <p:nvSpPr>
          <p:cNvPr id="21" name="TextBox 20">
            <a:extLst>
              <a:ext uri="{FF2B5EF4-FFF2-40B4-BE49-F238E27FC236}">
                <a16:creationId xmlns:a16="http://schemas.microsoft.com/office/drawing/2014/main" id="{7354FE98-6972-BC82-8292-7E1E9D0BDA47}"/>
              </a:ext>
            </a:extLst>
          </p:cNvPr>
          <p:cNvSpPr txBox="1"/>
          <p:nvPr/>
        </p:nvSpPr>
        <p:spPr>
          <a:xfrm>
            <a:off x="5054038" y="1260000"/>
            <a:ext cx="2088000" cy="828000"/>
          </a:xfrm>
          <a:prstGeom prst="rect">
            <a:avLst/>
          </a:prstGeom>
          <a:noFill/>
        </p:spPr>
        <p:txBody>
          <a:bodyPr wrap="square" lIns="180000" tIns="180000" rIns="180000" bIns="180000" rtlCol="0">
            <a:noAutofit/>
          </a:bodyPr>
          <a:lstStyle/>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Restructuring</a:t>
            </a:r>
          </a:p>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Advisory</a:t>
            </a:r>
          </a:p>
        </p:txBody>
      </p:sp>
      <p:sp>
        <p:nvSpPr>
          <p:cNvPr id="22" name="TextBox 21">
            <a:extLst>
              <a:ext uri="{FF2B5EF4-FFF2-40B4-BE49-F238E27FC236}">
                <a16:creationId xmlns:a16="http://schemas.microsoft.com/office/drawing/2014/main" id="{145DF07C-9E58-C6BA-49C1-88A999303B62}"/>
              </a:ext>
            </a:extLst>
          </p:cNvPr>
          <p:cNvSpPr txBox="1"/>
          <p:nvPr/>
        </p:nvSpPr>
        <p:spPr>
          <a:xfrm>
            <a:off x="9410417" y="1260000"/>
            <a:ext cx="2088000" cy="828000"/>
          </a:xfrm>
          <a:prstGeom prst="rect">
            <a:avLst/>
          </a:prstGeom>
          <a:noFill/>
        </p:spPr>
        <p:txBody>
          <a:bodyPr wrap="square" lIns="180000" tIns="180000" rIns="180000" bIns="180000" rtlCol="0">
            <a:noAutofit/>
          </a:bodyPr>
          <a:lstStyle/>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Wealth</a:t>
            </a:r>
          </a:p>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Management</a:t>
            </a:r>
          </a:p>
        </p:txBody>
      </p:sp>
      <p:sp>
        <p:nvSpPr>
          <p:cNvPr id="23" name="TextBox 22">
            <a:extLst>
              <a:ext uri="{FF2B5EF4-FFF2-40B4-BE49-F238E27FC236}">
                <a16:creationId xmlns:a16="http://schemas.microsoft.com/office/drawing/2014/main" id="{DE5E593E-BB1C-CCCB-F887-2CD481CDCC79}"/>
              </a:ext>
            </a:extLst>
          </p:cNvPr>
          <p:cNvSpPr txBox="1"/>
          <p:nvPr/>
        </p:nvSpPr>
        <p:spPr>
          <a:xfrm>
            <a:off x="7232228" y="1260000"/>
            <a:ext cx="2088000" cy="828000"/>
          </a:xfrm>
          <a:prstGeom prst="rect">
            <a:avLst/>
          </a:prstGeom>
          <a:noFill/>
        </p:spPr>
        <p:txBody>
          <a:bodyPr wrap="square" lIns="180000" tIns="180000" rIns="180000" bIns="180000" rtlCol="0">
            <a:noAutofit/>
          </a:bodyPr>
          <a:lstStyle/>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Technology</a:t>
            </a:r>
          </a:p>
          <a:p>
            <a:r>
              <a:rPr lang="en-GB" dirty="0">
                <a:solidFill>
                  <a:schemeClr val="bg1"/>
                </a:solidFill>
                <a:latin typeface="Source Serif 4 14pt Medium" panose="02040603050405020204" pitchFamily="18" charset="0"/>
                <a:ea typeface="Source Serif 4 14pt Medium" panose="02040603050405020204" pitchFamily="18" charset="0"/>
                <a:cs typeface="Plus Jakarta Sans" pitchFamily="2" charset="77"/>
              </a:rPr>
              <a:t>Solutions</a:t>
            </a:r>
          </a:p>
        </p:txBody>
      </p:sp>
      <p:sp>
        <p:nvSpPr>
          <p:cNvPr id="28" name="Freeform 27">
            <a:extLst>
              <a:ext uri="{FF2B5EF4-FFF2-40B4-BE49-F238E27FC236}">
                <a16:creationId xmlns:a16="http://schemas.microsoft.com/office/drawing/2014/main" id="{815E777E-BA2B-A87B-74FB-186230CBA3ED}"/>
              </a:ext>
            </a:extLst>
          </p:cNvPr>
          <p:cNvSpPr>
            <a:spLocks noGrp="1" noRot="1" noMove="1" noResize="1" noEditPoints="1" noAdjustHandles="1" noChangeArrowheads="1" noChangeShapeType="1"/>
          </p:cNvSpPr>
          <p:nvPr/>
        </p:nvSpPr>
        <p:spPr>
          <a:xfrm>
            <a:off x="720000" y="2204830"/>
            <a:ext cx="2088290" cy="3816305"/>
          </a:xfrm>
          <a:custGeom>
            <a:avLst/>
            <a:gdLst>
              <a:gd name="csX0" fmla="*/ 0 w 2088290"/>
              <a:gd name="csY0" fmla="*/ 0 h 3816305"/>
              <a:gd name="csX1" fmla="*/ 2088290 w 2088290"/>
              <a:gd name="csY1" fmla="*/ 0 h 3816305"/>
              <a:gd name="csX2" fmla="*/ 2088290 w 2088290"/>
              <a:gd name="csY2" fmla="*/ 720000 h 3816305"/>
              <a:gd name="csX3" fmla="*/ 2088000 w 2088290"/>
              <a:gd name="csY3" fmla="*/ 720000 h 3816305"/>
              <a:gd name="csX4" fmla="*/ 2088000 w 2088290"/>
              <a:gd name="csY4" fmla="*/ 3456305 h 3816305"/>
              <a:gd name="csX5" fmla="*/ 1728000 w 2088290"/>
              <a:gd name="csY5" fmla="*/ 3816305 h 3816305"/>
              <a:gd name="csX6" fmla="*/ 0 w 2088290"/>
              <a:gd name="csY6" fmla="*/ 3816305 h 3816305"/>
              <a:gd name="csX7" fmla="*/ 0 w 2088290"/>
              <a:gd name="csY7" fmla="*/ 720000 h 3816305"/>
              <a:gd name="csX8" fmla="*/ 0 w 2088290"/>
              <a:gd name="csY8" fmla="*/ 576305 h 3816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088290" h="3816305">
                <a:moveTo>
                  <a:pt x="0" y="0"/>
                </a:moveTo>
                <a:lnTo>
                  <a:pt x="2088290" y="0"/>
                </a:lnTo>
                <a:lnTo>
                  <a:pt x="2088290" y="720000"/>
                </a:lnTo>
                <a:lnTo>
                  <a:pt x="2088000" y="720000"/>
                </a:lnTo>
                <a:lnTo>
                  <a:pt x="2088000" y="3456305"/>
                </a:lnTo>
                <a:lnTo>
                  <a:pt x="1728000" y="3816305"/>
                </a:lnTo>
                <a:lnTo>
                  <a:pt x="0" y="3816305"/>
                </a:lnTo>
                <a:lnTo>
                  <a:pt x="0" y="720000"/>
                </a:lnTo>
                <a:lnTo>
                  <a:pt x="0" y="576305"/>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a:extLst>
              <a:ext uri="{FF2B5EF4-FFF2-40B4-BE49-F238E27FC236}">
                <a16:creationId xmlns:a16="http://schemas.microsoft.com/office/drawing/2014/main" id="{6E6BEA34-4BE6-545F-440C-69969F4DF347}"/>
              </a:ext>
            </a:extLst>
          </p:cNvPr>
          <p:cNvSpPr>
            <a:spLocks noGrp="1" noRot="1" noMove="1" noResize="1" noEditPoints="1" noAdjustHandles="1" noChangeArrowheads="1" noChangeShapeType="1"/>
          </p:cNvSpPr>
          <p:nvPr/>
        </p:nvSpPr>
        <p:spPr>
          <a:xfrm>
            <a:off x="2890866" y="2204830"/>
            <a:ext cx="2088290" cy="3816305"/>
          </a:xfrm>
          <a:custGeom>
            <a:avLst/>
            <a:gdLst>
              <a:gd name="csX0" fmla="*/ 0 w 2088290"/>
              <a:gd name="csY0" fmla="*/ 0 h 3816305"/>
              <a:gd name="csX1" fmla="*/ 2088290 w 2088290"/>
              <a:gd name="csY1" fmla="*/ 0 h 3816305"/>
              <a:gd name="csX2" fmla="*/ 2088290 w 2088290"/>
              <a:gd name="csY2" fmla="*/ 720000 h 3816305"/>
              <a:gd name="csX3" fmla="*/ 2088000 w 2088290"/>
              <a:gd name="csY3" fmla="*/ 720000 h 3816305"/>
              <a:gd name="csX4" fmla="*/ 2088000 w 2088290"/>
              <a:gd name="csY4" fmla="*/ 3456305 h 3816305"/>
              <a:gd name="csX5" fmla="*/ 1728000 w 2088290"/>
              <a:gd name="csY5" fmla="*/ 3816305 h 3816305"/>
              <a:gd name="csX6" fmla="*/ 0 w 2088290"/>
              <a:gd name="csY6" fmla="*/ 3816305 h 3816305"/>
              <a:gd name="csX7" fmla="*/ 0 w 2088290"/>
              <a:gd name="csY7" fmla="*/ 720000 h 3816305"/>
              <a:gd name="csX8" fmla="*/ 0 w 2088290"/>
              <a:gd name="csY8" fmla="*/ 576305 h 3816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088290" h="3816305">
                <a:moveTo>
                  <a:pt x="0" y="0"/>
                </a:moveTo>
                <a:lnTo>
                  <a:pt x="2088290" y="0"/>
                </a:lnTo>
                <a:lnTo>
                  <a:pt x="2088290" y="720000"/>
                </a:lnTo>
                <a:lnTo>
                  <a:pt x="2088000" y="720000"/>
                </a:lnTo>
                <a:lnTo>
                  <a:pt x="2088000" y="3456305"/>
                </a:lnTo>
                <a:lnTo>
                  <a:pt x="1728000" y="3816305"/>
                </a:lnTo>
                <a:lnTo>
                  <a:pt x="0" y="3816305"/>
                </a:lnTo>
                <a:lnTo>
                  <a:pt x="0" y="720000"/>
                </a:lnTo>
                <a:lnTo>
                  <a:pt x="0" y="576305"/>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58AF92A1-62DC-EFA4-4815-6D24544704D8}"/>
              </a:ext>
            </a:extLst>
          </p:cNvPr>
          <p:cNvSpPr>
            <a:spLocks noGrp="1" noRot="1" noMove="1" noResize="1" noEditPoints="1" noAdjustHandles="1" noChangeArrowheads="1" noChangeShapeType="1"/>
          </p:cNvSpPr>
          <p:nvPr/>
        </p:nvSpPr>
        <p:spPr>
          <a:xfrm>
            <a:off x="5061732" y="2204830"/>
            <a:ext cx="2088290" cy="3816305"/>
          </a:xfrm>
          <a:custGeom>
            <a:avLst/>
            <a:gdLst>
              <a:gd name="csX0" fmla="*/ 0 w 2088290"/>
              <a:gd name="csY0" fmla="*/ 0 h 3816305"/>
              <a:gd name="csX1" fmla="*/ 2088290 w 2088290"/>
              <a:gd name="csY1" fmla="*/ 0 h 3816305"/>
              <a:gd name="csX2" fmla="*/ 2088290 w 2088290"/>
              <a:gd name="csY2" fmla="*/ 720000 h 3816305"/>
              <a:gd name="csX3" fmla="*/ 2088000 w 2088290"/>
              <a:gd name="csY3" fmla="*/ 720000 h 3816305"/>
              <a:gd name="csX4" fmla="*/ 2088000 w 2088290"/>
              <a:gd name="csY4" fmla="*/ 3456305 h 3816305"/>
              <a:gd name="csX5" fmla="*/ 1728000 w 2088290"/>
              <a:gd name="csY5" fmla="*/ 3816305 h 3816305"/>
              <a:gd name="csX6" fmla="*/ 0 w 2088290"/>
              <a:gd name="csY6" fmla="*/ 3816305 h 3816305"/>
              <a:gd name="csX7" fmla="*/ 0 w 2088290"/>
              <a:gd name="csY7" fmla="*/ 720000 h 3816305"/>
              <a:gd name="csX8" fmla="*/ 0 w 2088290"/>
              <a:gd name="csY8" fmla="*/ 576305 h 3816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088290" h="3816305">
                <a:moveTo>
                  <a:pt x="0" y="0"/>
                </a:moveTo>
                <a:lnTo>
                  <a:pt x="2088290" y="0"/>
                </a:lnTo>
                <a:lnTo>
                  <a:pt x="2088290" y="720000"/>
                </a:lnTo>
                <a:lnTo>
                  <a:pt x="2088000" y="720000"/>
                </a:lnTo>
                <a:lnTo>
                  <a:pt x="2088000" y="3456305"/>
                </a:lnTo>
                <a:lnTo>
                  <a:pt x="1728000" y="3816305"/>
                </a:lnTo>
                <a:lnTo>
                  <a:pt x="0" y="3816305"/>
                </a:lnTo>
                <a:lnTo>
                  <a:pt x="0" y="720000"/>
                </a:lnTo>
                <a:lnTo>
                  <a:pt x="0" y="576305"/>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73302BA4-8357-B6EB-D277-E5AC436D3593}"/>
              </a:ext>
            </a:extLst>
          </p:cNvPr>
          <p:cNvSpPr>
            <a:spLocks noGrp="1" noRot="1" noMove="1" noResize="1" noEditPoints="1" noAdjustHandles="1" noChangeArrowheads="1" noChangeShapeType="1"/>
          </p:cNvSpPr>
          <p:nvPr/>
        </p:nvSpPr>
        <p:spPr>
          <a:xfrm>
            <a:off x="7232598" y="2204830"/>
            <a:ext cx="2088290" cy="3816305"/>
          </a:xfrm>
          <a:custGeom>
            <a:avLst/>
            <a:gdLst>
              <a:gd name="csX0" fmla="*/ 0 w 2088290"/>
              <a:gd name="csY0" fmla="*/ 0 h 3816305"/>
              <a:gd name="csX1" fmla="*/ 2088290 w 2088290"/>
              <a:gd name="csY1" fmla="*/ 0 h 3816305"/>
              <a:gd name="csX2" fmla="*/ 2088290 w 2088290"/>
              <a:gd name="csY2" fmla="*/ 720000 h 3816305"/>
              <a:gd name="csX3" fmla="*/ 2088000 w 2088290"/>
              <a:gd name="csY3" fmla="*/ 720000 h 3816305"/>
              <a:gd name="csX4" fmla="*/ 2088000 w 2088290"/>
              <a:gd name="csY4" fmla="*/ 3456305 h 3816305"/>
              <a:gd name="csX5" fmla="*/ 1728000 w 2088290"/>
              <a:gd name="csY5" fmla="*/ 3816305 h 3816305"/>
              <a:gd name="csX6" fmla="*/ 0 w 2088290"/>
              <a:gd name="csY6" fmla="*/ 3816305 h 3816305"/>
              <a:gd name="csX7" fmla="*/ 0 w 2088290"/>
              <a:gd name="csY7" fmla="*/ 720000 h 3816305"/>
              <a:gd name="csX8" fmla="*/ 0 w 2088290"/>
              <a:gd name="csY8" fmla="*/ 576305 h 3816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088290" h="3816305">
                <a:moveTo>
                  <a:pt x="0" y="0"/>
                </a:moveTo>
                <a:lnTo>
                  <a:pt x="2088290" y="0"/>
                </a:lnTo>
                <a:lnTo>
                  <a:pt x="2088290" y="720000"/>
                </a:lnTo>
                <a:lnTo>
                  <a:pt x="2088000" y="720000"/>
                </a:lnTo>
                <a:lnTo>
                  <a:pt x="2088000" y="3456305"/>
                </a:lnTo>
                <a:lnTo>
                  <a:pt x="1728000" y="3816305"/>
                </a:lnTo>
                <a:lnTo>
                  <a:pt x="0" y="3816305"/>
                </a:lnTo>
                <a:lnTo>
                  <a:pt x="0" y="720000"/>
                </a:lnTo>
                <a:lnTo>
                  <a:pt x="0" y="576305"/>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74039E80-4BFC-3322-BDFE-5EE6475FFC04}"/>
              </a:ext>
            </a:extLst>
          </p:cNvPr>
          <p:cNvSpPr>
            <a:spLocks noGrp="1" noRot="1" noMove="1" noResize="1" noEditPoints="1" noAdjustHandles="1" noChangeArrowheads="1" noChangeShapeType="1"/>
          </p:cNvSpPr>
          <p:nvPr/>
        </p:nvSpPr>
        <p:spPr>
          <a:xfrm>
            <a:off x="9403462" y="2204830"/>
            <a:ext cx="2088290" cy="3816305"/>
          </a:xfrm>
          <a:custGeom>
            <a:avLst/>
            <a:gdLst>
              <a:gd name="csX0" fmla="*/ 0 w 2088290"/>
              <a:gd name="csY0" fmla="*/ 0 h 3816305"/>
              <a:gd name="csX1" fmla="*/ 2088290 w 2088290"/>
              <a:gd name="csY1" fmla="*/ 0 h 3816305"/>
              <a:gd name="csX2" fmla="*/ 2088290 w 2088290"/>
              <a:gd name="csY2" fmla="*/ 720000 h 3816305"/>
              <a:gd name="csX3" fmla="*/ 2088000 w 2088290"/>
              <a:gd name="csY3" fmla="*/ 720000 h 3816305"/>
              <a:gd name="csX4" fmla="*/ 2088000 w 2088290"/>
              <a:gd name="csY4" fmla="*/ 3456305 h 3816305"/>
              <a:gd name="csX5" fmla="*/ 1728000 w 2088290"/>
              <a:gd name="csY5" fmla="*/ 3816305 h 3816305"/>
              <a:gd name="csX6" fmla="*/ 0 w 2088290"/>
              <a:gd name="csY6" fmla="*/ 3816305 h 3816305"/>
              <a:gd name="csX7" fmla="*/ 0 w 2088290"/>
              <a:gd name="csY7" fmla="*/ 720000 h 3816305"/>
              <a:gd name="csX8" fmla="*/ 0 w 2088290"/>
              <a:gd name="csY8" fmla="*/ 576305 h 3816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088290" h="3816305">
                <a:moveTo>
                  <a:pt x="0" y="0"/>
                </a:moveTo>
                <a:lnTo>
                  <a:pt x="2088290" y="0"/>
                </a:lnTo>
                <a:lnTo>
                  <a:pt x="2088290" y="720000"/>
                </a:lnTo>
                <a:lnTo>
                  <a:pt x="2088000" y="720000"/>
                </a:lnTo>
                <a:lnTo>
                  <a:pt x="2088000" y="3456305"/>
                </a:lnTo>
                <a:lnTo>
                  <a:pt x="1728000" y="3816305"/>
                </a:lnTo>
                <a:lnTo>
                  <a:pt x="0" y="3816305"/>
                </a:lnTo>
                <a:lnTo>
                  <a:pt x="0" y="720000"/>
                </a:lnTo>
                <a:lnTo>
                  <a:pt x="0" y="576305"/>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TextBox 32">
            <a:extLst>
              <a:ext uri="{FF2B5EF4-FFF2-40B4-BE49-F238E27FC236}">
                <a16:creationId xmlns:a16="http://schemas.microsoft.com/office/drawing/2014/main" id="{385A0048-A428-A359-8B23-18466307CA98}"/>
              </a:ext>
            </a:extLst>
          </p:cNvPr>
          <p:cNvSpPr txBox="1"/>
          <p:nvPr/>
        </p:nvSpPr>
        <p:spPr>
          <a:xfrm>
            <a:off x="720000" y="4581160"/>
            <a:ext cx="2088000" cy="1464521"/>
          </a:xfrm>
          <a:prstGeom prst="rect">
            <a:avLst/>
          </a:prstGeom>
          <a:noFill/>
        </p:spPr>
        <p:txBody>
          <a:bodyPr wrap="square" lIns="180000" tIns="0" rIns="180000" bIns="0" rtlCol="0">
            <a:noAutofit/>
          </a:bodyPr>
          <a:lstStyle/>
          <a:p>
            <a:r>
              <a:rPr lang="en-GB" sz="1000" dirty="0">
                <a:solidFill>
                  <a:schemeClr val="tx2"/>
                </a:solidFill>
                <a:latin typeface="Plus Jakarta Sans" pitchFamily="2" charset="77"/>
                <a:cs typeface="Plus Jakarta Sans" pitchFamily="2" charset="77"/>
              </a:rPr>
              <a:t>The UK’s number one business and company sales specialist to UK SMEs</a:t>
            </a:r>
          </a:p>
        </p:txBody>
      </p:sp>
      <p:grpSp>
        <p:nvGrpSpPr>
          <p:cNvPr id="34" name="Graphic 6">
            <a:extLst>
              <a:ext uri="{FF2B5EF4-FFF2-40B4-BE49-F238E27FC236}">
                <a16:creationId xmlns:a16="http://schemas.microsoft.com/office/drawing/2014/main" id="{59693685-8BFC-AD99-4B21-61C9E4F8A086}"/>
              </a:ext>
            </a:extLst>
          </p:cNvPr>
          <p:cNvGrpSpPr>
            <a:grpSpLocks noChangeAspect="1"/>
          </p:cNvGrpSpPr>
          <p:nvPr/>
        </p:nvGrpSpPr>
        <p:grpSpPr>
          <a:xfrm>
            <a:off x="919545" y="2389120"/>
            <a:ext cx="628268" cy="396000"/>
            <a:chOff x="4632519" y="2153649"/>
            <a:chExt cx="599122" cy="377629"/>
          </a:xfrm>
          <a:solidFill>
            <a:srgbClr val="0F0326"/>
          </a:solidFill>
        </p:grpSpPr>
        <p:sp>
          <p:nvSpPr>
            <p:cNvPr id="35" name="Freeform 34">
              <a:extLst>
                <a:ext uri="{FF2B5EF4-FFF2-40B4-BE49-F238E27FC236}">
                  <a16:creationId xmlns:a16="http://schemas.microsoft.com/office/drawing/2014/main" id="{FEEF7244-AB9B-8C48-C44F-DBCEA5B43DCD}"/>
                </a:ext>
              </a:extLst>
            </p:cNvPr>
            <p:cNvSpPr/>
            <p:nvPr/>
          </p:nvSpPr>
          <p:spPr>
            <a:xfrm>
              <a:off x="4632519" y="2446305"/>
              <a:ext cx="84832" cy="84974"/>
            </a:xfrm>
            <a:custGeom>
              <a:avLst/>
              <a:gdLst>
                <a:gd name="csX0" fmla="*/ 0 w 84832"/>
                <a:gd name="csY0" fmla="*/ 0 h 84974"/>
                <a:gd name="csX1" fmla="*/ 0 w 84832"/>
                <a:gd name="csY1" fmla="*/ 84974 h 84974"/>
                <a:gd name="csX2" fmla="*/ 84832 w 84832"/>
                <a:gd name="csY2" fmla="*/ 84974 h 84974"/>
                <a:gd name="csX3" fmla="*/ 84832 w 84832"/>
                <a:gd name="csY3" fmla="*/ 60969 h 84974"/>
                <a:gd name="csX4" fmla="*/ 24009 w 84832"/>
                <a:gd name="csY4" fmla="*/ 60969 h 84974"/>
                <a:gd name="csX5" fmla="*/ 24009 w 84832"/>
                <a:gd name="csY5" fmla="*/ 0 h 84974"/>
                <a:gd name="csX6" fmla="*/ 0 w 84832"/>
                <a:gd name="csY6" fmla="*/ 0 h 8497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4832" h="84974">
                  <a:moveTo>
                    <a:pt x="0" y="0"/>
                  </a:moveTo>
                  <a:lnTo>
                    <a:pt x="0" y="84974"/>
                  </a:lnTo>
                  <a:lnTo>
                    <a:pt x="84832" y="84974"/>
                  </a:lnTo>
                  <a:lnTo>
                    <a:pt x="84832" y="60969"/>
                  </a:lnTo>
                  <a:lnTo>
                    <a:pt x="24009" y="60969"/>
                  </a:lnTo>
                  <a:lnTo>
                    <a:pt x="24009" y="0"/>
                  </a:lnTo>
                  <a:lnTo>
                    <a:pt x="0" y="0"/>
                  </a:lnTo>
                  <a:close/>
                </a:path>
              </a:pathLst>
            </a:custGeom>
            <a:solidFill>
              <a:srgbClr val="0F0326"/>
            </a:solidFill>
            <a:ln w="4048" cap="flat">
              <a:noFill/>
              <a:prstDash val="solid"/>
              <a:miter/>
            </a:ln>
          </p:spPr>
          <p:txBody>
            <a:bodyPr/>
            <a:lstStyle/>
            <a:p>
              <a:endParaRPr lang="en-US"/>
            </a:p>
          </p:txBody>
        </p:sp>
        <p:sp>
          <p:nvSpPr>
            <p:cNvPr id="36" name="Freeform 35">
              <a:extLst>
                <a:ext uri="{FF2B5EF4-FFF2-40B4-BE49-F238E27FC236}">
                  <a16:creationId xmlns:a16="http://schemas.microsoft.com/office/drawing/2014/main" id="{1DB3A410-C69D-136A-06F2-21F6C43CB1C0}"/>
                </a:ext>
              </a:extLst>
            </p:cNvPr>
            <p:cNvSpPr/>
            <p:nvPr/>
          </p:nvSpPr>
          <p:spPr>
            <a:xfrm>
              <a:off x="4696002" y="2219723"/>
              <a:ext cx="145412" cy="155107"/>
            </a:xfrm>
            <a:custGeom>
              <a:avLst/>
              <a:gdLst>
                <a:gd name="csX0" fmla="*/ 91771 w 145412"/>
                <a:gd name="csY0" fmla="*/ 67215 h 155107"/>
                <a:gd name="csX1" fmla="*/ 145413 w 145412"/>
                <a:gd name="csY1" fmla="*/ 155108 h 155107"/>
                <a:gd name="csX2" fmla="*/ 95864 w 145412"/>
                <a:gd name="csY2" fmla="*/ 155108 h 155107"/>
                <a:gd name="csX3" fmla="*/ 61175 w 145412"/>
                <a:gd name="csY3" fmla="*/ 95430 h 155107"/>
                <a:gd name="csX4" fmla="*/ 45019 w 145412"/>
                <a:gd name="csY4" fmla="*/ 115254 h 155107"/>
                <a:gd name="csX5" fmla="*/ 45019 w 145412"/>
                <a:gd name="csY5" fmla="*/ 155108 h 155107"/>
                <a:gd name="csX6" fmla="*/ 0 w 145412"/>
                <a:gd name="csY6" fmla="*/ 155108 h 155107"/>
                <a:gd name="csX7" fmla="*/ 0 w 145412"/>
                <a:gd name="csY7" fmla="*/ 0 h 155107"/>
                <a:gd name="csX8" fmla="*/ 45019 w 145412"/>
                <a:gd name="csY8" fmla="*/ 0 h 155107"/>
                <a:gd name="csX9" fmla="*/ 45019 w 145412"/>
                <a:gd name="csY9" fmla="*/ 63981 h 155107"/>
                <a:gd name="csX10" fmla="*/ 92415 w 145412"/>
                <a:gd name="csY10" fmla="*/ 0 h 155107"/>
                <a:gd name="csX11" fmla="*/ 144765 w 145412"/>
                <a:gd name="csY11" fmla="*/ 0 h 155107"/>
                <a:gd name="csX12" fmla="*/ 91771 w 145412"/>
                <a:gd name="csY12" fmla="*/ 67215 h 1551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45412" h="155107">
                  <a:moveTo>
                    <a:pt x="91771" y="67215"/>
                  </a:moveTo>
                  <a:lnTo>
                    <a:pt x="145413" y="155108"/>
                  </a:lnTo>
                  <a:lnTo>
                    <a:pt x="95864" y="155108"/>
                  </a:lnTo>
                  <a:lnTo>
                    <a:pt x="61175" y="95430"/>
                  </a:lnTo>
                  <a:lnTo>
                    <a:pt x="45019" y="115254"/>
                  </a:lnTo>
                  <a:lnTo>
                    <a:pt x="45019" y="155108"/>
                  </a:lnTo>
                  <a:lnTo>
                    <a:pt x="0" y="155108"/>
                  </a:lnTo>
                  <a:lnTo>
                    <a:pt x="0" y="0"/>
                  </a:lnTo>
                  <a:lnTo>
                    <a:pt x="45019" y="0"/>
                  </a:lnTo>
                  <a:lnTo>
                    <a:pt x="45019" y="63981"/>
                  </a:lnTo>
                  <a:lnTo>
                    <a:pt x="92415" y="0"/>
                  </a:lnTo>
                  <a:lnTo>
                    <a:pt x="144765" y="0"/>
                  </a:lnTo>
                  <a:lnTo>
                    <a:pt x="91771" y="67215"/>
                  </a:lnTo>
                  <a:close/>
                </a:path>
              </a:pathLst>
            </a:custGeom>
            <a:solidFill>
              <a:srgbClr val="0F0326"/>
            </a:solidFill>
            <a:ln w="4048" cap="flat">
              <a:noFill/>
              <a:prstDash val="solid"/>
              <a:miter/>
            </a:ln>
          </p:spPr>
          <p:txBody>
            <a:bodyPr/>
            <a:lstStyle/>
            <a:p>
              <a:endParaRPr lang="en-US"/>
            </a:p>
          </p:txBody>
        </p:sp>
        <p:grpSp>
          <p:nvGrpSpPr>
            <p:cNvPr id="37" name="Graphic 6">
              <a:extLst>
                <a:ext uri="{FF2B5EF4-FFF2-40B4-BE49-F238E27FC236}">
                  <a16:creationId xmlns:a16="http://schemas.microsoft.com/office/drawing/2014/main" id="{4CBAF99E-957B-F723-9026-E6374F59265B}"/>
                </a:ext>
              </a:extLst>
            </p:cNvPr>
            <p:cNvGrpSpPr/>
            <p:nvPr/>
          </p:nvGrpSpPr>
          <p:grpSpPr>
            <a:xfrm>
              <a:off x="4695350" y="2153649"/>
              <a:ext cx="536291" cy="315134"/>
              <a:chOff x="4695350" y="2153649"/>
              <a:chExt cx="536291" cy="315134"/>
            </a:xfrm>
            <a:solidFill>
              <a:srgbClr val="0F0326"/>
            </a:solidFill>
          </p:grpSpPr>
          <p:sp>
            <p:nvSpPr>
              <p:cNvPr id="38" name="Freeform 37">
                <a:extLst>
                  <a:ext uri="{FF2B5EF4-FFF2-40B4-BE49-F238E27FC236}">
                    <a16:creationId xmlns:a16="http://schemas.microsoft.com/office/drawing/2014/main" id="{E46551E9-DC2A-3308-A5B6-57E5E4378A26}"/>
                  </a:ext>
                </a:extLst>
              </p:cNvPr>
              <p:cNvSpPr/>
              <p:nvPr/>
            </p:nvSpPr>
            <p:spPr>
              <a:xfrm>
                <a:off x="4891312" y="2219723"/>
                <a:ext cx="122362" cy="155107"/>
              </a:xfrm>
              <a:custGeom>
                <a:avLst/>
                <a:gdLst>
                  <a:gd name="csX0" fmla="*/ 42870 w 122362"/>
                  <a:gd name="csY0" fmla="*/ 90694 h 155107"/>
                  <a:gd name="csX1" fmla="*/ 42870 w 122362"/>
                  <a:gd name="csY1" fmla="*/ 119347 h 155107"/>
                  <a:gd name="csX2" fmla="*/ 58597 w 122362"/>
                  <a:gd name="csY2" fmla="*/ 119347 h 155107"/>
                  <a:gd name="csX3" fmla="*/ 75829 w 122362"/>
                  <a:gd name="csY3" fmla="*/ 105130 h 155107"/>
                  <a:gd name="csX4" fmla="*/ 58597 w 122362"/>
                  <a:gd name="csY4" fmla="*/ 90694 h 155107"/>
                  <a:gd name="csX5" fmla="*/ 42870 w 122362"/>
                  <a:gd name="csY5" fmla="*/ 90694 h 155107"/>
                  <a:gd name="csX6" fmla="*/ 42870 w 122362"/>
                  <a:gd name="csY6" fmla="*/ 35761 h 155107"/>
                  <a:gd name="csX7" fmla="*/ 42870 w 122362"/>
                  <a:gd name="csY7" fmla="*/ 62260 h 155107"/>
                  <a:gd name="csX8" fmla="*/ 55366 w 122362"/>
                  <a:gd name="csY8" fmla="*/ 62260 h 155107"/>
                  <a:gd name="csX9" fmla="*/ 71522 w 122362"/>
                  <a:gd name="csY9" fmla="*/ 49120 h 155107"/>
                  <a:gd name="csX10" fmla="*/ 55366 w 122362"/>
                  <a:gd name="csY10" fmla="*/ 35765 h 155107"/>
                  <a:gd name="csX11" fmla="*/ 42870 w 122362"/>
                  <a:gd name="csY11" fmla="*/ 35765 h 155107"/>
                  <a:gd name="csX12" fmla="*/ 0 w 122362"/>
                  <a:gd name="csY12" fmla="*/ 0 h 155107"/>
                  <a:gd name="csX13" fmla="*/ 52779 w 122362"/>
                  <a:gd name="csY13" fmla="*/ 0 h 155107"/>
                  <a:gd name="csX14" fmla="*/ 116764 w 122362"/>
                  <a:gd name="csY14" fmla="*/ 44590 h 155107"/>
                  <a:gd name="csX15" fmla="*/ 96726 w 122362"/>
                  <a:gd name="csY15" fmla="*/ 73676 h 155107"/>
                  <a:gd name="csX16" fmla="*/ 122363 w 122362"/>
                  <a:gd name="csY16" fmla="*/ 108360 h 155107"/>
                  <a:gd name="csX17" fmla="*/ 56228 w 122362"/>
                  <a:gd name="csY17" fmla="*/ 155108 h 155107"/>
                  <a:gd name="csX18" fmla="*/ 4 w 122362"/>
                  <a:gd name="csY18" fmla="*/ 155108 h 155107"/>
                  <a:gd name="csX19" fmla="*/ 4 w 122362"/>
                  <a:gd name="csY19" fmla="*/ 0 h 1551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2362" h="155107">
                    <a:moveTo>
                      <a:pt x="42870" y="90694"/>
                    </a:moveTo>
                    <a:lnTo>
                      <a:pt x="42870" y="119347"/>
                    </a:lnTo>
                    <a:lnTo>
                      <a:pt x="58597" y="119347"/>
                    </a:lnTo>
                    <a:cubicBezTo>
                      <a:pt x="67211" y="119347"/>
                      <a:pt x="75829" y="115902"/>
                      <a:pt x="75829" y="105130"/>
                    </a:cubicBezTo>
                    <a:cubicBezTo>
                      <a:pt x="75829" y="94143"/>
                      <a:pt x="67211" y="90694"/>
                      <a:pt x="58597" y="90694"/>
                    </a:cubicBezTo>
                    <a:lnTo>
                      <a:pt x="42870" y="90694"/>
                    </a:lnTo>
                    <a:close/>
                    <a:moveTo>
                      <a:pt x="42870" y="35761"/>
                    </a:moveTo>
                    <a:lnTo>
                      <a:pt x="42870" y="62260"/>
                    </a:lnTo>
                    <a:lnTo>
                      <a:pt x="55366" y="62260"/>
                    </a:lnTo>
                    <a:cubicBezTo>
                      <a:pt x="63981" y="62260"/>
                      <a:pt x="71522" y="59030"/>
                      <a:pt x="71522" y="49120"/>
                    </a:cubicBezTo>
                    <a:cubicBezTo>
                      <a:pt x="71522" y="38996"/>
                      <a:pt x="63981" y="35765"/>
                      <a:pt x="55366" y="35765"/>
                    </a:cubicBezTo>
                    <a:lnTo>
                      <a:pt x="42870" y="35765"/>
                    </a:lnTo>
                    <a:close/>
                    <a:moveTo>
                      <a:pt x="0" y="0"/>
                    </a:moveTo>
                    <a:lnTo>
                      <a:pt x="52779" y="0"/>
                    </a:lnTo>
                    <a:cubicBezTo>
                      <a:pt x="87897" y="0"/>
                      <a:pt x="116764" y="13140"/>
                      <a:pt x="116764" y="44590"/>
                    </a:cubicBezTo>
                    <a:cubicBezTo>
                      <a:pt x="116764" y="60536"/>
                      <a:pt x="106850" y="69798"/>
                      <a:pt x="96726" y="73676"/>
                    </a:cubicBezTo>
                    <a:cubicBezTo>
                      <a:pt x="109222" y="77121"/>
                      <a:pt x="122363" y="90046"/>
                      <a:pt x="122363" y="108360"/>
                    </a:cubicBezTo>
                    <a:cubicBezTo>
                      <a:pt x="122363" y="141320"/>
                      <a:pt x="95005" y="155108"/>
                      <a:pt x="56228" y="155108"/>
                    </a:cubicBezTo>
                    <a:lnTo>
                      <a:pt x="4" y="155108"/>
                    </a:lnTo>
                    <a:lnTo>
                      <a:pt x="4" y="0"/>
                    </a:lnTo>
                    <a:close/>
                  </a:path>
                </a:pathLst>
              </a:custGeom>
              <a:solidFill>
                <a:srgbClr val="0F0326"/>
              </a:solidFill>
              <a:ln w="4048" cap="flat">
                <a:noFill/>
                <a:prstDash val="solid"/>
                <a:miter/>
              </a:ln>
            </p:spPr>
            <p:txBody>
              <a:bodyPr/>
              <a:lstStyle/>
              <a:p>
                <a:endParaRPr lang="en-US"/>
              </a:p>
            </p:txBody>
          </p:sp>
          <p:sp>
            <p:nvSpPr>
              <p:cNvPr id="39" name="Freeform 38">
                <a:extLst>
                  <a:ext uri="{FF2B5EF4-FFF2-40B4-BE49-F238E27FC236}">
                    <a16:creationId xmlns:a16="http://schemas.microsoft.com/office/drawing/2014/main" id="{BA78516E-353E-569F-AA0A-CCF90E6818EF}"/>
                  </a:ext>
                </a:extLst>
              </p:cNvPr>
              <p:cNvSpPr/>
              <p:nvPr/>
            </p:nvSpPr>
            <p:spPr>
              <a:xfrm>
                <a:off x="5065640" y="2216484"/>
                <a:ext cx="113319" cy="161576"/>
              </a:xfrm>
              <a:custGeom>
                <a:avLst/>
                <a:gdLst>
                  <a:gd name="csX0" fmla="*/ 113319 w 113319"/>
                  <a:gd name="csY0" fmla="*/ 114396 h 161576"/>
                  <a:gd name="csX1" fmla="*/ 50844 w 113319"/>
                  <a:gd name="csY1" fmla="*/ 161577 h 161576"/>
                  <a:gd name="csX2" fmla="*/ 3453 w 113319"/>
                  <a:gd name="csY2" fmla="*/ 153173 h 161576"/>
                  <a:gd name="csX3" fmla="*/ 3453 w 113319"/>
                  <a:gd name="csY3" fmla="*/ 110089 h 161576"/>
                  <a:gd name="csX4" fmla="*/ 48476 w 113319"/>
                  <a:gd name="csY4" fmla="*/ 122367 h 161576"/>
                  <a:gd name="csX5" fmla="*/ 69369 w 113319"/>
                  <a:gd name="csY5" fmla="*/ 114396 h 161576"/>
                  <a:gd name="csX6" fmla="*/ 42655 w 113319"/>
                  <a:gd name="csY6" fmla="*/ 98454 h 161576"/>
                  <a:gd name="csX7" fmla="*/ 0 w 113319"/>
                  <a:gd name="csY7" fmla="*/ 48691 h 161576"/>
                  <a:gd name="csX8" fmla="*/ 60750 w 113319"/>
                  <a:gd name="csY8" fmla="*/ 0 h 161576"/>
                  <a:gd name="csX9" fmla="*/ 102972 w 113319"/>
                  <a:gd name="csY9" fmla="*/ 7323 h 161576"/>
                  <a:gd name="csX10" fmla="*/ 102972 w 113319"/>
                  <a:gd name="csY10" fmla="*/ 48687 h 161576"/>
                  <a:gd name="csX11" fmla="*/ 64628 w 113319"/>
                  <a:gd name="csY11" fmla="*/ 38773 h 161576"/>
                  <a:gd name="csX12" fmla="*/ 44161 w 113319"/>
                  <a:gd name="csY12" fmla="*/ 48687 h 161576"/>
                  <a:gd name="csX13" fmla="*/ 69365 w 113319"/>
                  <a:gd name="csY13" fmla="*/ 64628 h 161576"/>
                  <a:gd name="csX14" fmla="*/ 113311 w 113319"/>
                  <a:gd name="csY14" fmla="*/ 114392 h 1615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13319" h="161576">
                    <a:moveTo>
                      <a:pt x="113319" y="114396"/>
                    </a:moveTo>
                    <a:cubicBezTo>
                      <a:pt x="113319" y="143911"/>
                      <a:pt x="91346" y="161577"/>
                      <a:pt x="50844" y="161577"/>
                    </a:cubicBezTo>
                    <a:cubicBezTo>
                      <a:pt x="33393" y="161577"/>
                      <a:pt x="15516" y="158346"/>
                      <a:pt x="3453" y="153173"/>
                    </a:cubicBezTo>
                    <a:lnTo>
                      <a:pt x="3453" y="110089"/>
                    </a:lnTo>
                    <a:cubicBezTo>
                      <a:pt x="17889" y="118060"/>
                      <a:pt x="35122" y="122367"/>
                      <a:pt x="48476" y="122367"/>
                    </a:cubicBezTo>
                    <a:cubicBezTo>
                      <a:pt x="62050" y="122367"/>
                      <a:pt x="69369" y="119999"/>
                      <a:pt x="69369" y="114396"/>
                    </a:cubicBezTo>
                    <a:cubicBezTo>
                      <a:pt x="69369" y="107931"/>
                      <a:pt x="59244" y="104915"/>
                      <a:pt x="42655" y="98454"/>
                    </a:cubicBezTo>
                    <a:cubicBezTo>
                      <a:pt x="17666" y="88759"/>
                      <a:pt x="0" y="78420"/>
                      <a:pt x="0" y="48691"/>
                    </a:cubicBezTo>
                    <a:cubicBezTo>
                      <a:pt x="0" y="19605"/>
                      <a:pt x="23912" y="0"/>
                      <a:pt x="60750" y="0"/>
                    </a:cubicBezTo>
                    <a:cubicBezTo>
                      <a:pt x="76259" y="0"/>
                      <a:pt x="92200" y="2801"/>
                      <a:pt x="102972" y="7323"/>
                    </a:cubicBezTo>
                    <a:lnTo>
                      <a:pt x="102972" y="48687"/>
                    </a:lnTo>
                    <a:cubicBezTo>
                      <a:pt x="93496" y="42441"/>
                      <a:pt x="79064" y="38773"/>
                      <a:pt x="64628" y="38773"/>
                    </a:cubicBezTo>
                    <a:cubicBezTo>
                      <a:pt x="51917" y="38773"/>
                      <a:pt x="44161" y="42437"/>
                      <a:pt x="44161" y="48687"/>
                    </a:cubicBezTo>
                    <a:cubicBezTo>
                      <a:pt x="44161" y="54285"/>
                      <a:pt x="53642" y="58163"/>
                      <a:pt x="69365" y="64628"/>
                    </a:cubicBezTo>
                    <a:cubicBezTo>
                      <a:pt x="94358" y="74971"/>
                      <a:pt x="113311" y="85521"/>
                      <a:pt x="113311" y="114392"/>
                    </a:cubicBezTo>
                  </a:path>
                </a:pathLst>
              </a:custGeom>
              <a:solidFill>
                <a:srgbClr val="0F0326"/>
              </a:solidFill>
              <a:ln w="4048" cap="flat">
                <a:noFill/>
                <a:prstDash val="solid"/>
                <a:miter/>
              </a:ln>
            </p:spPr>
            <p:txBody>
              <a:bodyPr/>
              <a:lstStyle/>
              <a:p>
                <a:endParaRPr lang="en-US"/>
              </a:p>
            </p:txBody>
          </p:sp>
          <p:sp>
            <p:nvSpPr>
              <p:cNvPr id="40" name="Freeform 39">
                <a:extLst>
                  <a:ext uri="{FF2B5EF4-FFF2-40B4-BE49-F238E27FC236}">
                    <a16:creationId xmlns:a16="http://schemas.microsoft.com/office/drawing/2014/main" id="{C33BACCA-E6D5-C4B2-1E56-E0BD07979928}"/>
                  </a:ext>
                </a:extLst>
              </p:cNvPr>
              <p:cNvSpPr/>
              <p:nvPr/>
            </p:nvSpPr>
            <p:spPr>
              <a:xfrm>
                <a:off x="4695350" y="2411466"/>
                <a:ext cx="45391" cy="57317"/>
              </a:xfrm>
              <a:custGeom>
                <a:avLst/>
                <a:gdLst>
                  <a:gd name="csX0" fmla="*/ 29341 w 45391"/>
                  <a:gd name="csY0" fmla="*/ 0 h 57317"/>
                  <a:gd name="csX1" fmla="*/ 45007 w 45391"/>
                  <a:gd name="csY1" fmla="*/ 3591 h 57317"/>
                  <a:gd name="csX2" fmla="*/ 45007 w 45391"/>
                  <a:gd name="csY2" fmla="*/ 18111 h 57317"/>
                  <a:gd name="csX3" fmla="*/ 30952 w 45391"/>
                  <a:gd name="csY3" fmla="*/ 14597 h 57317"/>
                  <a:gd name="csX4" fmla="*/ 16051 w 45391"/>
                  <a:gd name="csY4" fmla="*/ 28657 h 57317"/>
                  <a:gd name="csX5" fmla="*/ 30106 w 45391"/>
                  <a:gd name="csY5" fmla="*/ 42716 h 57317"/>
                  <a:gd name="csX6" fmla="*/ 45392 w 45391"/>
                  <a:gd name="csY6" fmla="*/ 39202 h 57317"/>
                  <a:gd name="csX7" fmla="*/ 45392 w 45391"/>
                  <a:gd name="csY7" fmla="*/ 53876 h 57317"/>
                  <a:gd name="csX8" fmla="*/ 28580 w 45391"/>
                  <a:gd name="csY8" fmla="*/ 57317 h 57317"/>
                  <a:gd name="csX9" fmla="*/ 0 w 45391"/>
                  <a:gd name="csY9" fmla="*/ 28657 h 57317"/>
                  <a:gd name="csX10" fmla="*/ 29345 w 45391"/>
                  <a:gd name="csY10" fmla="*/ 0 h 57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5391" h="57317">
                    <a:moveTo>
                      <a:pt x="29341" y="0"/>
                    </a:moveTo>
                    <a:cubicBezTo>
                      <a:pt x="36372" y="0"/>
                      <a:pt x="41186" y="1607"/>
                      <a:pt x="45007" y="3591"/>
                    </a:cubicBezTo>
                    <a:lnTo>
                      <a:pt x="45007" y="18111"/>
                    </a:lnTo>
                    <a:cubicBezTo>
                      <a:pt x="42028" y="16581"/>
                      <a:pt x="37368" y="14597"/>
                      <a:pt x="30952" y="14597"/>
                    </a:cubicBezTo>
                    <a:cubicBezTo>
                      <a:pt x="21168" y="14597"/>
                      <a:pt x="16051" y="21398"/>
                      <a:pt x="16051" y="28657"/>
                    </a:cubicBezTo>
                    <a:cubicBezTo>
                      <a:pt x="16051" y="36069"/>
                      <a:pt x="21018" y="42716"/>
                      <a:pt x="30106" y="42716"/>
                    </a:cubicBezTo>
                    <a:cubicBezTo>
                      <a:pt x="37060" y="42716"/>
                      <a:pt x="42181" y="40805"/>
                      <a:pt x="45392" y="39202"/>
                    </a:cubicBezTo>
                    <a:lnTo>
                      <a:pt x="45392" y="53876"/>
                    </a:lnTo>
                    <a:cubicBezTo>
                      <a:pt x="41570" y="55864"/>
                      <a:pt x="35223" y="57317"/>
                      <a:pt x="28580" y="57317"/>
                    </a:cubicBezTo>
                    <a:cubicBezTo>
                      <a:pt x="12075" y="57317"/>
                      <a:pt x="0" y="44631"/>
                      <a:pt x="0" y="28657"/>
                    </a:cubicBezTo>
                    <a:cubicBezTo>
                      <a:pt x="0" y="12918"/>
                      <a:pt x="12075" y="0"/>
                      <a:pt x="29345" y="0"/>
                    </a:cubicBezTo>
                  </a:path>
                </a:pathLst>
              </a:custGeom>
              <a:solidFill>
                <a:srgbClr val="0F0326"/>
              </a:solidFill>
              <a:ln w="4048" cap="flat">
                <a:noFill/>
                <a:prstDash val="solid"/>
                <a:miter/>
              </a:ln>
            </p:spPr>
            <p:txBody>
              <a:bodyPr/>
              <a:lstStyle/>
              <a:p>
                <a:endParaRPr lang="en-US"/>
              </a:p>
            </p:txBody>
          </p:sp>
          <p:sp>
            <p:nvSpPr>
              <p:cNvPr id="41" name="Freeform 40">
                <a:extLst>
                  <a:ext uri="{FF2B5EF4-FFF2-40B4-BE49-F238E27FC236}">
                    <a16:creationId xmlns:a16="http://schemas.microsoft.com/office/drawing/2014/main" id="{C66D7E49-65D6-3EB3-864D-698414FD3DA8}"/>
                  </a:ext>
                </a:extLst>
              </p:cNvPr>
              <p:cNvSpPr/>
              <p:nvPr/>
            </p:nvSpPr>
            <p:spPr>
              <a:xfrm>
                <a:off x="4748065" y="2411466"/>
                <a:ext cx="58766" cy="57317"/>
              </a:xfrm>
              <a:custGeom>
                <a:avLst/>
                <a:gdLst>
                  <a:gd name="csX0" fmla="*/ 29345 w 58766"/>
                  <a:gd name="csY0" fmla="*/ 42716 h 57317"/>
                  <a:gd name="csX1" fmla="*/ 42643 w 58766"/>
                  <a:gd name="csY1" fmla="*/ 28657 h 57317"/>
                  <a:gd name="csX2" fmla="*/ 29345 w 58766"/>
                  <a:gd name="csY2" fmla="*/ 14597 h 57317"/>
                  <a:gd name="csX3" fmla="*/ 16051 w 58766"/>
                  <a:gd name="csY3" fmla="*/ 28657 h 57317"/>
                  <a:gd name="csX4" fmla="*/ 29345 w 58766"/>
                  <a:gd name="csY4" fmla="*/ 42716 h 57317"/>
                  <a:gd name="csX5" fmla="*/ 29345 w 58766"/>
                  <a:gd name="csY5" fmla="*/ 0 h 57317"/>
                  <a:gd name="csX6" fmla="*/ 58767 w 58766"/>
                  <a:gd name="csY6" fmla="*/ 28657 h 57317"/>
                  <a:gd name="csX7" fmla="*/ 29345 w 58766"/>
                  <a:gd name="csY7" fmla="*/ 57317 h 57317"/>
                  <a:gd name="csX8" fmla="*/ 0 w 58766"/>
                  <a:gd name="csY8" fmla="*/ 28657 h 57317"/>
                  <a:gd name="csX9" fmla="*/ 29345 w 58766"/>
                  <a:gd name="csY9" fmla="*/ 0 h 57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8766" h="57317">
                    <a:moveTo>
                      <a:pt x="29345" y="42716"/>
                    </a:moveTo>
                    <a:cubicBezTo>
                      <a:pt x="37445" y="42716"/>
                      <a:pt x="42643" y="36069"/>
                      <a:pt x="42643" y="28657"/>
                    </a:cubicBezTo>
                    <a:cubicBezTo>
                      <a:pt x="42643" y="21398"/>
                      <a:pt x="37445" y="14597"/>
                      <a:pt x="29345" y="14597"/>
                    </a:cubicBezTo>
                    <a:cubicBezTo>
                      <a:pt x="21326" y="14597"/>
                      <a:pt x="16051" y="21398"/>
                      <a:pt x="16051" y="28657"/>
                    </a:cubicBezTo>
                    <a:cubicBezTo>
                      <a:pt x="16051" y="36069"/>
                      <a:pt x="21326" y="42716"/>
                      <a:pt x="29345" y="42716"/>
                    </a:cubicBezTo>
                    <a:moveTo>
                      <a:pt x="29345" y="0"/>
                    </a:moveTo>
                    <a:cubicBezTo>
                      <a:pt x="46691" y="0"/>
                      <a:pt x="58767" y="12918"/>
                      <a:pt x="58767" y="28657"/>
                    </a:cubicBezTo>
                    <a:cubicBezTo>
                      <a:pt x="58767" y="44627"/>
                      <a:pt x="46691" y="57317"/>
                      <a:pt x="29345" y="57317"/>
                    </a:cubicBezTo>
                    <a:cubicBezTo>
                      <a:pt x="11999" y="57317"/>
                      <a:pt x="0" y="44631"/>
                      <a:pt x="0" y="28657"/>
                    </a:cubicBezTo>
                    <a:cubicBezTo>
                      <a:pt x="0" y="12918"/>
                      <a:pt x="12076" y="0"/>
                      <a:pt x="29345" y="0"/>
                    </a:cubicBezTo>
                  </a:path>
                </a:pathLst>
              </a:custGeom>
              <a:solidFill>
                <a:srgbClr val="0F0326"/>
              </a:solidFill>
              <a:ln w="4048" cap="flat">
                <a:noFill/>
                <a:prstDash val="solid"/>
                <a:miter/>
              </a:ln>
            </p:spPr>
            <p:txBody>
              <a:bodyPr/>
              <a:lstStyle/>
              <a:p>
                <a:endParaRPr lang="en-US"/>
              </a:p>
            </p:txBody>
          </p:sp>
          <p:sp>
            <p:nvSpPr>
              <p:cNvPr id="42" name="Freeform 41">
                <a:extLst>
                  <a:ext uri="{FF2B5EF4-FFF2-40B4-BE49-F238E27FC236}">
                    <a16:creationId xmlns:a16="http://schemas.microsoft.com/office/drawing/2014/main" id="{207ACC5A-1DAF-ACFC-4C39-4C7E539B97E1}"/>
                  </a:ext>
                </a:extLst>
              </p:cNvPr>
              <p:cNvSpPr/>
              <p:nvPr/>
            </p:nvSpPr>
            <p:spPr>
              <a:xfrm>
                <a:off x="4816527" y="2412616"/>
                <a:ext cx="44780" cy="55018"/>
              </a:xfrm>
              <a:custGeom>
                <a:avLst/>
                <a:gdLst>
                  <a:gd name="csX0" fmla="*/ 15585 w 44780"/>
                  <a:gd name="csY0" fmla="*/ 13444 h 55018"/>
                  <a:gd name="csX1" fmla="*/ 15585 w 44780"/>
                  <a:gd name="csY1" fmla="*/ 25212 h 55018"/>
                  <a:gd name="csX2" fmla="*/ 21548 w 44780"/>
                  <a:gd name="csY2" fmla="*/ 25212 h 55018"/>
                  <a:gd name="csX3" fmla="*/ 27661 w 44780"/>
                  <a:gd name="csY3" fmla="*/ 19330 h 55018"/>
                  <a:gd name="csX4" fmla="*/ 21548 w 44780"/>
                  <a:gd name="csY4" fmla="*/ 13444 h 55018"/>
                  <a:gd name="csX5" fmla="*/ 15585 w 44780"/>
                  <a:gd name="csY5" fmla="*/ 13444 h 55018"/>
                  <a:gd name="csX6" fmla="*/ 28195 w 44780"/>
                  <a:gd name="csY6" fmla="*/ 55018 h 55018"/>
                  <a:gd name="csX7" fmla="*/ 20095 w 44780"/>
                  <a:gd name="csY7" fmla="*/ 37899 h 55018"/>
                  <a:gd name="csX8" fmla="*/ 15585 w 44780"/>
                  <a:gd name="csY8" fmla="*/ 37899 h 55018"/>
                  <a:gd name="csX9" fmla="*/ 15585 w 44780"/>
                  <a:gd name="csY9" fmla="*/ 55018 h 55018"/>
                  <a:gd name="csX10" fmla="*/ 0 w 44780"/>
                  <a:gd name="csY10" fmla="*/ 55018 h 55018"/>
                  <a:gd name="csX11" fmla="*/ 0 w 44780"/>
                  <a:gd name="csY11" fmla="*/ 0 h 55018"/>
                  <a:gd name="csX12" fmla="*/ 20710 w 44780"/>
                  <a:gd name="csY12" fmla="*/ 0 h 55018"/>
                  <a:gd name="csX13" fmla="*/ 43788 w 44780"/>
                  <a:gd name="csY13" fmla="*/ 19334 h 55018"/>
                  <a:gd name="csX14" fmla="*/ 34085 w 44780"/>
                  <a:gd name="csY14" fmla="*/ 35304 h 55018"/>
                  <a:gd name="csX15" fmla="*/ 44780 w 44780"/>
                  <a:gd name="csY15" fmla="*/ 55018 h 55018"/>
                  <a:gd name="csX16" fmla="*/ 28199 w 44780"/>
                  <a:gd name="csY16" fmla="*/ 55018 h 550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780" h="55018">
                    <a:moveTo>
                      <a:pt x="15585" y="13444"/>
                    </a:moveTo>
                    <a:lnTo>
                      <a:pt x="15585" y="25212"/>
                    </a:lnTo>
                    <a:lnTo>
                      <a:pt x="21548" y="25212"/>
                    </a:lnTo>
                    <a:cubicBezTo>
                      <a:pt x="24762" y="25212"/>
                      <a:pt x="27661" y="23839"/>
                      <a:pt x="27661" y="19330"/>
                    </a:cubicBezTo>
                    <a:cubicBezTo>
                      <a:pt x="27661" y="14974"/>
                      <a:pt x="24758" y="13444"/>
                      <a:pt x="21548" y="13444"/>
                    </a:cubicBezTo>
                    <a:lnTo>
                      <a:pt x="15585" y="13444"/>
                    </a:lnTo>
                    <a:close/>
                    <a:moveTo>
                      <a:pt x="28195" y="55018"/>
                    </a:moveTo>
                    <a:lnTo>
                      <a:pt x="20095" y="37899"/>
                    </a:lnTo>
                    <a:lnTo>
                      <a:pt x="15585" y="37899"/>
                    </a:lnTo>
                    <a:lnTo>
                      <a:pt x="15585" y="55018"/>
                    </a:lnTo>
                    <a:lnTo>
                      <a:pt x="0" y="55018"/>
                    </a:lnTo>
                    <a:lnTo>
                      <a:pt x="0" y="0"/>
                    </a:lnTo>
                    <a:lnTo>
                      <a:pt x="20710" y="0"/>
                    </a:lnTo>
                    <a:cubicBezTo>
                      <a:pt x="34231" y="0"/>
                      <a:pt x="43788" y="6343"/>
                      <a:pt x="43788" y="19334"/>
                    </a:cubicBezTo>
                    <a:cubicBezTo>
                      <a:pt x="43788" y="27127"/>
                      <a:pt x="40121" y="32401"/>
                      <a:pt x="34085" y="35304"/>
                    </a:cubicBezTo>
                    <a:lnTo>
                      <a:pt x="44780" y="55018"/>
                    </a:lnTo>
                    <a:lnTo>
                      <a:pt x="28199" y="55018"/>
                    </a:lnTo>
                    <a:close/>
                  </a:path>
                </a:pathLst>
              </a:custGeom>
              <a:solidFill>
                <a:srgbClr val="0F0326"/>
              </a:solidFill>
              <a:ln w="4048" cap="flat">
                <a:noFill/>
                <a:prstDash val="solid"/>
                <a:miter/>
              </a:ln>
            </p:spPr>
            <p:txBody>
              <a:bodyPr/>
              <a:lstStyle/>
              <a:p>
                <a:endParaRPr lang="en-US"/>
              </a:p>
            </p:txBody>
          </p:sp>
          <p:sp>
            <p:nvSpPr>
              <p:cNvPr id="43" name="Freeform 42">
                <a:extLst>
                  <a:ext uri="{FF2B5EF4-FFF2-40B4-BE49-F238E27FC236}">
                    <a16:creationId xmlns:a16="http://schemas.microsoft.com/office/drawing/2014/main" id="{7C6AA9A2-270E-A163-2C63-7F456B554739}"/>
                  </a:ext>
                </a:extLst>
              </p:cNvPr>
              <p:cNvSpPr/>
              <p:nvPr/>
            </p:nvSpPr>
            <p:spPr>
              <a:xfrm>
                <a:off x="4870622" y="2412616"/>
                <a:ext cx="42262" cy="55018"/>
              </a:xfrm>
              <a:custGeom>
                <a:avLst/>
                <a:gdLst>
                  <a:gd name="csX0" fmla="*/ 15970 w 42262"/>
                  <a:gd name="csY0" fmla="*/ 13448 h 55018"/>
                  <a:gd name="csX1" fmla="*/ 15970 w 42262"/>
                  <a:gd name="csY1" fmla="*/ 25216 h 55018"/>
                  <a:gd name="csX2" fmla="*/ 19638 w 42262"/>
                  <a:gd name="csY2" fmla="*/ 25216 h 55018"/>
                  <a:gd name="csX3" fmla="*/ 26135 w 42262"/>
                  <a:gd name="csY3" fmla="*/ 19330 h 55018"/>
                  <a:gd name="csX4" fmla="*/ 19638 w 42262"/>
                  <a:gd name="csY4" fmla="*/ 13448 h 55018"/>
                  <a:gd name="csX5" fmla="*/ 15970 w 42262"/>
                  <a:gd name="csY5" fmla="*/ 13448 h 55018"/>
                  <a:gd name="csX6" fmla="*/ 42258 w 42262"/>
                  <a:gd name="csY6" fmla="*/ 19330 h 55018"/>
                  <a:gd name="csX7" fmla="*/ 18795 w 42262"/>
                  <a:gd name="csY7" fmla="*/ 38664 h 55018"/>
                  <a:gd name="csX8" fmla="*/ 15970 w 42262"/>
                  <a:gd name="csY8" fmla="*/ 38664 h 55018"/>
                  <a:gd name="csX9" fmla="*/ 15970 w 42262"/>
                  <a:gd name="csY9" fmla="*/ 55018 h 55018"/>
                  <a:gd name="csX10" fmla="*/ 0 w 42262"/>
                  <a:gd name="csY10" fmla="*/ 55018 h 55018"/>
                  <a:gd name="csX11" fmla="*/ 0 w 42262"/>
                  <a:gd name="csY11" fmla="*/ 0 h 55018"/>
                  <a:gd name="csX12" fmla="*/ 18799 w 42262"/>
                  <a:gd name="csY12" fmla="*/ 0 h 55018"/>
                  <a:gd name="csX13" fmla="*/ 42262 w 42262"/>
                  <a:gd name="csY13" fmla="*/ 19334 h 550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42262" h="55018">
                    <a:moveTo>
                      <a:pt x="15970" y="13448"/>
                    </a:moveTo>
                    <a:lnTo>
                      <a:pt x="15970" y="25216"/>
                    </a:lnTo>
                    <a:lnTo>
                      <a:pt x="19638" y="25216"/>
                    </a:lnTo>
                    <a:cubicBezTo>
                      <a:pt x="23074" y="25216"/>
                      <a:pt x="26135" y="23767"/>
                      <a:pt x="26135" y="19330"/>
                    </a:cubicBezTo>
                    <a:cubicBezTo>
                      <a:pt x="26135" y="14978"/>
                      <a:pt x="23074" y="13448"/>
                      <a:pt x="19638" y="13448"/>
                    </a:cubicBezTo>
                    <a:lnTo>
                      <a:pt x="15970" y="13448"/>
                    </a:lnTo>
                    <a:close/>
                    <a:moveTo>
                      <a:pt x="42258" y="19330"/>
                    </a:moveTo>
                    <a:cubicBezTo>
                      <a:pt x="42258" y="32474"/>
                      <a:pt x="32474" y="38664"/>
                      <a:pt x="18795" y="38664"/>
                    </a:cubicBezTo>
                    <a:lnTo>
                      <a:pt x="15970" y="38664"/>
                    </a:lnTo>
                    <a:lnTo>
                      <a:pt x="15970" y="55018"/>
                    </a:lnTo>
                    <a:lnTo>
                      <a:pt x="0" y="55018"/>
                    </a:lnTo>
                    <a:lnTo>
                      <a:pt x="0" y="0"/>
                    </a:lnTo>
                    <a:lnTo>
                      <a:pt x="18799" y="0"/>
                    </a:lnTo>
                    <a:cubicBezTo>
                      <a:pt x="32478" y="0"/>
                      <a:pt x="42262" y="6267"/>
                      <a:pt x="42262" y="19334"/>
                    </a:cubicBezTo>
                  </a:path>
                </a:pathLst>
              </a:custGeom>
              <a:solidFill>
                <a:srgbClr val="0F0326"/>
              </a:solidFill>
              <a:ln w="4048" cap="flat">
                <a:noFill/>
                <a:prstDash val="solid"/>
                <a:miter/>
              </a:ln>
            </p:spPr>
            <p:txBody>
              <a:bodyPr/>
              <a:lstStyle/>
              <a:p>
                <a:endParaRPr lang="en-US"/>
              </a:p>
            </p:txBody>
          </p:sp>
          <p:sp>
            <p:nvSpPr>
              <p:cNvPr id="44" name="Freeform 43">
                <a:extLst>
                  <a:ext uri="{FF2B5EF4-FFF2-40B4-BE49-F238E27FC236}">
                    <a16:creationId xmlns:a16="http://schemas.microsoft.com/office/drawing/2014/main" id="{C2B06F02-3AE5-C9C8-D536-6AFE86AD909D}"/>
                  </a:ext>
                </a:extLst>
              </p:cNvPr>
              <p:cNvSpPr/>
              <p:nvPr/>
            </p:nvSpPr>
            <p:spPr>
              <a:xfrm>
                <a:off x="4918220" y="2411466"/>
                <a:ext cx="58766" cy="57317"/>
              </a:xfrm>
              <a:custGeom>
                <a:avLst/>
                <a:gdLst>
                  <a:gd name="csX0" fmla="*/ 29345 w 58766"/>
                  <a:gd name="csY0" fmla="*/ 42716 h 57317"/>
                  <a:gd name="csX1" fmla="*/ 42643 w 58766"/>
                  <a:gd name="csY1" fmla="*/ 28657 h 57317"/>
                  <a:gd name="csX2" fmla="*/ 29345 w 58766"/>
                  <a:gd name="csY2" fmla="*/ 14597 h 57317"/>
                  <a:gd name="csX3" fmla="*/ 16047 w 58766"/>
                  <a:gd name="csY3" fmla="*/ 28657 h 57317"/>
                  <a:gd name="csX4" fmla="*/ 29345 w 58766"/>
                  <a:gd name="csY4" fmla="*/ 42716 h 57317"/>
                  <a:gd name="csX5" fmla="*/ 29345 w 58766"/>
                  <a:gd name="csY5" fmla="*/ 0 h 57317"/>
                  <a:gd name="csX6" fmla="*/ 58767 w 58766"/>
                  <a:gd name="csY6" fmla="*/ 28657 h 57317"/>
                  <a:gd name="csX7" fmla="*/ 29345 w 58766"/>
                  <a:gd name="csY7" fmla="*/ 57317 h 57317"/>
                  <a:gd name="csX8" fmla="*/ 0 w 58766"/>
                  <a:gd name="csY8" fmla="*/ 28657 h 57317"/>
                  <a:gd name="csX9" fmla="*/ 29345 w 58766"/>
                  <a:gd name="csY9" fmla="*/ 0 h 57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8766" h="57317">
                    <a:moveTo>
                      <a:pt x="29345" y="42716"/>
                    </a:moveTo>
                    <a:cubicBezTo>
                      <a:pt x="37445" y="42716"/>
                      <a:pt x="42643" y="36069"/>
                      <a:pt x="42643" y="28657"/>
                    </a:cubicBezTo>
                    <a:cubicBezTo>
                      <a:pt x="42643" y="21398"/>
                      <a:pt x="37445" y="14597"/>
                      <a:pt x="29345" y="14597"/>
                    </a:cubicBezTo>
                    <a:cubicBezTo>
                      <a:pt x="21322" y="14597"/>
                      <a:pt x="16047" y="21398"/>
                      <a:pt x="16047" y="28657"/>
                    </a:cubicBezTo>
                    <a:cubicBezTo>
                      <a:pt x="16047" y="36069"/>
                      <a:pt x="21317" y="42716"/>
                      <a:pt x="29345" y="42716"/>
                    </a:cubicBezTo>
                    <a:moveTo>
                      <a:pt x="29345" y="0"/>
                    </a:moveTo>
                    <a:cubicBezTo>
                      <a:pt x="46691" y="0"/>
                      <a:pt x="58767" y="12918"/>
                      <a:pt x="58767" y="28657"/>
                    </a:cubicBezTo>
                    <a:cubicBezTo>
                      <a:pt x="58767" y="44627"/>
                      <a:pt x="46691" y="57317"/>
                      <a:pt x="29345" y="57317"/>
                    </a:cubicBezTo>
                    <a:cubicBezTo>
                      <a:pt x="11999" y="57317"/>
                      <a:pt x="0" y="44631"/>
                      <a:pt x="0" y="28657"/>
                    </a:cubicBezTo>
                    <a:cubicBezTo>
                      <a:pt x="0" y="12918"/>
                      <a:pt x="12071" y="0"/>
                      <a:pt x="29345" y="0"/>
                    </a:cubicBezTo>
                  </a:path>
                </a:pathLst>
              </a:custGeom>
              <a:solidFill>
                <a:srgbClr val="0F0326"/>
              </a:solidFill>
              <a:ln w="4048" cap="flat">
                <a:noFill/>
                <a:prstDash val="solid"/>
                <a:miter/>
              </a:ln>
            </p:spPr>
            <p:txBody>
              <a:bodyPr/>
              <a:lstStyle/>
              <a:p>
                <a:endParaRPr lang="en-US"/>
              </a:p>
            </p:txBody>
          </p:sp>
          <p:sp>
            <p:nvSpPr>
              <p:cNvPr id="45" name="Freeform 44">
                <a:extLst>
                  <a:ext uri="{FF2B5EF4-FFF2-40B4-BE49-F238E27FC236}">
                    <a16:creationId xmlns:a16="http://schemas.microsoft.com/office/drawing/2014/main" id="{6DC316D9-94C5-2019-78EB-08B39716D7ED}"/>
                  </a:ext>
                </a:extLst>
              </p:cNvPr>
              <p:cNvSpPr/>
              <p:nvPr/>
            </p:nvSpPr>
            <p:spPr>
              <a:xfrm>
                <a:off x="4986682" y="2412616"/>
                <a:ext cx="44780" cy="55018"/>
              </a:xfrm>
              <a:custGeom>
                <a:avLst/>
                <a:gdLst>
                  <a:gd name="csX0" fmla="*/ 15589 w 44780"/>
                  <a:gd name="csY0" fmla="*/ 13444 h 55018"/>
                  <a:gd name="csX1" fmla="*/ 15589 w 44780"/>
                  <a:gd name="csY1" fmla="*/ 25212 h 55018"/>
                  <a:gd name="csX2" fmla="*/ 21552 w 44780"/>
                  <a:gd name="csY2" fmla="*/ 25212 h 55018"/>
                  <a:gd name="csX3" fmla="*/ 27665 w 44780"/>
                  <a:gd name="csY3" fmla="*/ 19330 h 55018"/>
                  <a:gd name="csX4" fmla="*/ 21552 w 44780"/>
                  <a:gd name="csY4" fmla="*/ 13444 h 55018"/>
                  <a:gd name="csX5" fmla="*/ 15589 w 44780"/>
                  <a:gd name="csY5" fmla="*/ 13444 h 55018"/>
                  <a:gd name="csX6" fmla="*/ 28199 w 44780"/>
                  <a:gd name="csY6" fmla="*/ 55018 h 55018"/>
                  <a:gd name="csX7" fmla="*/ 20099 w 44780"/>
                  <a:gd name="csY7" fmla="*/ 37899 h 55018"/>
                  <a:gd name="csX8" fmla="*/ 15589 w 44780"/>
                  <a:gd name="csY8" fmla="*/ 37899 h 55018"/>
                  <a:gd name="csX9" fmla="*/ 15589 w 44780"/>
                  <a:gd name="csY9" fmla="*/ 55018 h 55018"/>
                  <a:gd name="csX10" fmla="*/ 0 w 44780"/>
                  <a:gd name="csY10" fmla="*/ 55018 h 55018"/>
                  <a:gd name="csX11" fmla="*/ 0 w 44780"/>
                  <a:gd name="csY11" fmla="*/ 0 h 55018"/>
                  <a:gd name="csX12" fmla="*/ 20710 w 44780"/>
                  <a:gd name="csY12" fmla="*/ 0 h 55018"/>
                  <a:gd name="csX13" fmla="*/ 43789 w 44780"/>
                  <a:gd name="csY13" fmla="*/ 19334 h 55018"/>
                  <a:gd name="csX14" fmla="*/ 34085 w 44780"/>
                  <a:gd name="csY14" fmla="*/ 35304 h 55018"/>
                  <a:gd name="csX15" fmla="*/ 44780 w 44780"/>
                  <a:gd name="csY15" fmla="*/ 55018 h 55018"/>
                  <a:gd name="csX16" fmla="*/ 28199 w 44780"/>
                  <a:gd name="csY16" fmla="*/ 55018 h 550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780" h="55018">
                    <a:moveTo>
                      <a:pt x="15589" y="13444"/>
                    </a:moveTo>
                    <a:lnTo>
                      <a:pt x="15589" y="25212"/>
                    </a:lnTo>
                    <a:lnTo>
                      <a:pt x="21552" y="25212"/>
                    </a:lnTo>
                    <a:cubicBezTo>
                      <a:pt x="24767" y="25212"/>
                      <a:pt x="27665" y="23839"/>
                      <a:pt x="27665" y="19330"/>
                    </a:cubicBezTo>
                    <a:cubicBezTo>
                      <a:pt x="27665" y="14974"/>
                      <a:pt x="24762" y="13444"/>
                      <a:pt x="21552" y="13444"/>
                    </a:cubicBezTo>
                    <a:lnTo>
                      <a:pt x="15589" y="13444"/>
                    </a:lnTo>
                    <a:close/>
                    <a:moveTo>
                      <a:pt x="28199" y="55018"/>
                    </a:moveTo>
                    <a:lnTo>
                      <a:pt x="20099" y="37899"/>
                    </a:lnTo>
                    <a:lnTo>
                      <a:pt x="15589" y="37899"/>
                    </a:lnTo>
                    <a:lnTo>
                      <a:pt x="15589" y="55018"/>
                    </a:lnTo>
                    <a:lnTo>
                      <a:pt x="0" y="55018"/>
                    </a:lnTo>
                    <a:lnTo>
                      <a:pt x="0" y="0"/>
                    </a:lnTo>
                    <a:lnTo>
                      <a:pt x="20710" y="0"/>
                    </a:lnTo>
                    <a:cubicBezTo>
                      <a:pt x="34235" y="0"/>
                      <a:pt x="43789" y="6343"/>
                      <a:pt x="43789" y="19334"/>
                    </a:cubicBezTo>
                    <a:cubicBezTo>
                      <a:pt x="43789" y="27127"/>
                      <a:pt x="40117" y="32401"/>
                      <a:pt x="34085" y="35304"/>
                    </a:cubicBezTo>
                    <a:lnTo>
                      <a:pt x="44780" y="55018"/>
                    </a:lnTo>
                    <a:lnTo>
                      <a:pt x="28199" y="55018"/>
                    </a:lnTo>
                    <a:close/>
                  </a:path>
                </a:pathLst>
              </a:custGeom>
              <a:solidFill>
                <a:srgbClr val="0F0326"/>
              </a:solidFill>
              <a:ln w="4048" cap="flat">
                <a:noFill/>
                <a:prstDash val="solid"/>
                <a:miter/>
              </a:ln>
            </p:spPr>
            <p:txBody>
              <a:bodyPr/>
              <a:lstStyle/>
              <a:p>
                <a:endParaRPr lang="en-US"/>
              </a:p>
            </p:txBody>
          </p:sp>
          <p:sp>
            <p:nvSpPr>
              <p:cNvPr id="46" name="Freeform 45">
                <a:extLst>
                  <a:ext uri="{FF2B5EF4-FFF2-40B4-BE49-F238E27FC236}">
                    <a16:creationId xmlns:a16="http://schemas.microsoft.com/office/drawing/2014/main" id="{A8148463-C9BC-A839-8874-DFDBB671C044}"/>
                  </a:ext>
                </a:extLst>
              </p:cNvPr>
              <p:cNvSpPr/>
              <p:nvPr/>
            </p:nvSpPr>
            <p:spPr>
              <a:xfrm>
                <a:off x="5035275" y="2411847"/>
                <a:ext cx="56701" cy="55787"/>
              </a:xfrm>
              <a:custGeom>
                <a:avLst/>
                <a:gdLst>
                  <a:gd name="csX0" fmla="*/ 24378 w 56701"/>
                  <a:gd name="csY0" fmla="*/ 38133 h 55787"/>
                  <a:gd name="csX1" fmla="*/ 32324 w 56701"/>
                  <a:gd name="csY1" fmla="*/ 38133 h 55787"/>
                  <a:gd name="csX2" fmla="*/ 28426 w 56701"/>
                  <a:gd name="csY2" fmla="*/ 27896 h 55787"/>
                  <a:gd name="csX3" fmla="*/ 28272 w 56701"/>
                  <a:gd name="csY3" fmla="*/ 27896 h 55787"/>
                  <a:gd name="csX4" fmla="*/ 24374 w 56701"/>
                  <a:gd name="csY4" fmla="*/ 38133 h 55787"/>
                  <a:gd name="csX5" fmla="*/ 36680 w 56701"/>
                  <a:gd name="csY5" fmla="*/ 48525 h 55787"/>
                  <a:gd name="csX6" fmla="*/ 19945 w 56701"/>
                  <a:gd name="csY6" fmla="*/ 48525 h 55787"/>
                  <a:gd name="csX7" fmla="*/ 16585 w 56701"/>
                  <a:gd name="csY7" fmla="*/ 55787 h 55787"/>
                  <a:gd name="csX8" fmla="*/ 0 w 56701"/>
                  <a:gd name="csY8" fmla="*/ 55787 h 55787"/>
                  <a:gd name="csX9" fmla="*/ 27968 w 56701"/>
                  <a:gd name="csY9" fmla="*/ 0 h 55787"/>
                  <a:gd name="csX10" fmla="*/ 28733 w 56701"/>
                  <a:gd name="csY10" fmla="*/ 0 h 55787"/>
                  <a:gd name="csX11" fmla="*/ 56702 w 56701"/>
                  <a:gd name="csY11" fmla="*/ 55787 h 55787"/>
                  <a:gd name="csX12" fmla="*/ 40121 w 56701"/>
                  <a:gd name="csY12" fmla="*/ 55787 h 55787"/>
                  <a:gd name="csX13" fmla="*/ 36680 w 56701"/>
                  <a:gd name="csY13" fmla="*/ 48525 h 557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6701" h="55787">
                    <a:moveTo>
                      <a:pt x="24378" y="38133"/>
                    </a:moveTo>
                    <a:lnTo>
                      <a:pt x="32324" y="38133"/>
                    </a:lnTo>
                    <a:cubicBezTo>
                      <a:pt x="30948" y="34923"/>
                      <a:pt x="28887" y="29879"/>
                      <a:pt x="28426" y="27896"/>
                    </a:cubicBezTo>
                    <a:lnTo>
                      <a:pt x="28272" y="27896"/>
                    </a:lnTo>
                    <a:cubicBezTo>
                      <a:pt x="27815" y="29883"/>
                      <a:pt x="25750" y="34927"/>
                      <a:pt x="24374" y="38133"/>
                    </a:cubicBezTo>
                    <a:moveTo>
                      <a:pt x="36680" y="48525"/>
                    </a:moveTo>
                    <a:lnTo>
                      <a:pt x="19945" y="48525"/>
                    </a:lnTo>
                    <a:lnTo>
                      <a:pt x="16585" y="55787"/>
                    </a:lnTo>
                    <a:lnTo>
                      <a:pt x="0" y="55787"/>
                    </a:lnTo>
                    <a:lnTo>
                      <a:pt x="27968" y="0"/>
                    </a:lnTo>
                    <a:lnTo>
                      <a:pt x="28733" y="0"/>
                    </a:lnTo>
                    <a:lnTo>
                      <a:pt x="56702" y="55787"/>
                    </a:lnTo>
                    <a:lnTo>
                      <a:pt x="40121" y="55787"/>
                    </a:lnTo>
                    <a:lnTo>
                      <a:pt x="36680" y="48525"/>
                    </a:lnTo>
                    <a:close/>
                  </a:path>
                </a:pathLst>
              </a:custGeom>
              <a:solidFill>
                <a:srgbClr val="0F0326"/>
              </a:solidFill>
              <a:ln w="4048" cap="flat">
                <a:noFill/>
                <a:prstDash val="solid"/>
                <a:miter/>
              </a:ln>
            </p:spPr>
            <p:txBody>
              <a:bodyPr/>
              <a:lstStyle/>
              <a:p>
                <a:endParaRPr lang="en-US"/>
              </a:p>
            </p:txBody>
          </p:sp>
          <p:sp>
            <p:nvSpPr>
              <p:cNvPr id="47" name="Freeform 46">
                <a:extLst>
                  <a:ext uri="{FF2B5EF4-FFF2-40B4-BE49-F238E27FC236}">
                    <a16:creationId xmlns:a16="http://schemas.microsoft.com/office/drawing/2014/main" id="{E14DBB7E-21C4-DDD0-0438-813AA667E1A6}"/>
                  </a:ext>
                </a:extLst>
              </p:cNvPr>
              <p:cNvSpPr/>
              <p:nvPr/>
            </p:nvSpPr>
            <p:spPr>
              <a:xfrm>
                <a:off x="5088913" y="2412612"/>
                <a:ext cx="44169" cy="55022"/>
              </a:xfrm>
              <a:custGeom>
                <a:avLst/>
                <a:gdLst>
                  <a:gd name="csX0" fmla="*/ 44169 w 44169"/>
                  <a:gd name="csY0" fmla="*/ 0 h 55022"/>
                  <a:gd name="csX1" fmla="*/ 44169 w 44169"/>
                  <a:gd name="csY1" fmla="*/ 13448 h 55022"/>
                  <a:gd name="csX2" fmla="*/ 30106 w 44169"/>
                  <a:gd name="csY2" fmla="*/ 13448 h 55022"/>
                  <a:gd name="csX3" fmla="*/ 30106 w 44169"/>
                  <a:gd name="csY3" fmla="*/ 55022 h 55022"/>
                  <a:gd name="csX4" fmla="*/ 14063 w 44169"/>
                  <a:gd name="csY4" fmla="*/ 55022 h 55022"/>
                  <a:gd name="csX5" fmla="*/ 14063 w 44169"/>
                  <a:gd name="csY5" fmla="*/ 13448 h 55022"/>
                  <a:gd name="csX6" fmla="*/ 0 w 44169"/>
                  <a:gd name="csY6" fmla="*/ 13448 h 55022"/>
                  <a:gd name="csX7" fmla="*/ 0 w 44169"/>
                  <a:gd name="csY7" fmla="*/ 0 h 55022"/>
                  <a:gd name="csX8" fmla="*/ 44169 w 44169"/>
                  <a:gd name="csY8" fmla="*/ 0 h 550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4169" h="55022">
                    <a:moveTo>
                      <a:pt x="44169" y="0"/>
                    </a:moveTo>
                    <a:lnTo>
                      <a:pt x="44169" y="13448"/>
                    </a:lnTo>
                    <a:lnTo>
                      <a:pt x="30106" y="13448"/>
                    </a:lnTo>
                    <a:lnTo>
                      <a:pt x="30106" y="55022"/>
                    </a:lnTo>
                    <a:lnTo>
                      <a:pt x="14063" y="55022"/>
                    </a:lnTo>
                    <a:lnTo>
                      <a:pt x="14063" y="13448"/>
                    </a:lnTo>
                    <a:lnTo>
                      <a:pt x="0" y="13448"/>
                    </a:lnTo>
                    <a:lnTo>
                      <a:pt x="0" y="0"/>
                    </a:lnTo>
                    <a:lnTo>
                      <a:pt x="44169" y="0"/>
                    </a:lnTo>
                    <a:close/>
                  </a:path>
                </a:pathLst>
              </a:custGeom>
              <a:solidFill>
                <a:srgbClr val="0F0326"/>
              </a:solidFill>
              <a:ln w="4048" cap="flat">
                <a:noFill/>
                <a:prstDash val="solid"/>
                <a:miter/>
              </a:ln>
            </p:spPr>
            <p:txBody>
              <a:bodyPr/>
              <a:lstStyle/>
              <a:p>
                <a:endParaRPr lang="en-US"/>
              </a:p>
            </p:txBody>
          </p:sp>
          <p:sp>
            <p:nvSpPr>
              <p:cNvPr id="48" name="Freeform 47">
                <a:extLst>
                  <a:ext uri="{FF2B5EF4-FFF2-40B4-BE49-F238E27FC236}">
                    <a16:creationId xmlns:a16="http://schemas.microsoft.com/office/drawing/2014/main" id="{158A4208-C2CD-20C7-E8E8-399FEA4641B9}"/>
                  </a:ext>
                </a:extLst>
              </p:cNvPr>
              <p:cNvSpPr/>
              <p:nvPr/>
            </p:nvSpPr>
            <p:spPr>
              <a:xfrm>
                <a:off x="5141632" y="2412612"/>
                <a:ext cx="37983" cy="55022"/>
              </a:xfrm>
              <a:custGeom>
                <a:avLst/>
                <a:gdLst>
                  <a:gd name="csX0" fmla="*/ 0 w 37983"/>
                  <a:gd name="csY0" fmla="*/ 0 h 55022"/>
                  <a:gd name="csX1" fmla="*/ 36834 w 37983"/>
                  <a:gd name="csY1" fmla="*/ 0 h 55022"/>
                  <a:gd name="csX2" fmla="*/ 36834 w 37983"/>
                  <a:gd name="csY2" fmla="*/ 13448 h 55022"/>
                  <a:gd name="csX3" fmla="*/ 15978 w 37983"/>
                  <a:gd name="csY3" fmla="*/ 13448 h 55022"/>
                  <a:gd name="csX4" fmla="*/ 15978 w 37983"/>
                  <a:gd name="csY4" fmla="*/ 20783 h 55022"/>
                  <a:gd name="csX5" fmla="*/ 33854 w 37983"/>
                  <a:gd name="csY5" fmla="*/ 20783 h 55022"/>
                  <a:gd name="csX6" fmla="*/ 33854 w 37983"/>
                  <a:gd name="csY6" fmla="*/ 33393 h 55022"/>
                  <a:gd name="csX7" fmla="*/ 15978 w 37983"/>
                  <a:gd name="csY7" fmla="*/ 33393 h 55022"/>
                  <a:gd name="csX8" fmla="*/ 15978 w 37983"/>
                  <a:gd name="csY8" fmla="*/ 41570 h 55022"/>
                  <a:gd name="csX9" fmla="*/ 37984 w 37983"/>
                  <a:gd name="csY9" fmla="*/ 41570 h 55022"/>
                  <a:gd name="csX10" fmla="*/ 37984 w 37983"/>
                  <a:gd name="csY10" fmla="*/ 55022 h 55022"/>
                  <a:gd name="csX11" fmla="*/ 0 w 37983"/>
                  <a:gd name="csY11" fmla="*/ 55022 h 55022"/>
                  <a:gd name="csX12" fmla="*/ 0 w 37983"/>
                  <a:gd name="csY12" fmla="*/ 0 h 550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7983" h="55022">
                    <a:moveTo>
                      <a:pt x="0" y="0"/>
                    </a:moveTo>
                    <a:lnTo>
                      <a:pt x="36834" y="0"/>
                    </a:lnTo>
                    <a:lnTo>
                      <a:pt x="36834" y="13448"/>
                    </a:lnTo>
                    <a:lnTo>
                      <a:pt x="15978" y="13448"/>
                    </a:lnTo>
                    <a:lnTo>
                      <a:pt x="15978" y="20783"/>
                    </a:lnTo>
                    <a:lnTo>
                      <a:pt x="33854" y="20783"/>
                    </a:lnTo>
                    <a:lnTo>
                      <a:pt x="33854" y="33393"/>
                    </a:lnTo>
                    <a:lnTo>
                      <a:pt x="15978" y="33393"/>
                    </a:lnTo>
                    <a:lnTo>
                      <a:pt x="15978" y="41570"/>
                    </a:lnTo>
                    <a:lnTo>
                      <a:pt x="37984" y="41570"/>
                    </a:lnTo>
                    <a:lnTo>
                      <a:pt x="37984" y="55022"/>
                    </a:lnTo>
                    <a:lnTo>
                      <a:pt x="0" y="55022"/>
                    </a:lnTo>
                    <a:lnTo>
                      <a:pt x="0" y="0"/>
                    </a:lnTo>
                    <a:close/>
                  </a:path>
                </a:pathLst>
              </a:custGeom>
              <a:solidFill>
                <a:srgbClr val="0F0326"/>
              </a:solidFill>
              <a:ln w="4048" cap="flat">
                <a:noFill/>
                <a:prstDash val="solid"/>
                <a:miter/>
              </a:ln>
            </p:spPr>
            <p:txBody>
              <a:bodyPr/>
              <a:lstStyle/>
              <a:p>
                <a:endParaRPr lang="en-US"/>
              </a:p>
            </p:txBody>
          </p:sp>
          <p:sp>
            <p:nvSpPr>
              <p:cNvPr id="49" name="Freeform 48">
                <a:extLst>
                  <a:ext uri="{FF2B5EF4-FFF2-40B4-BE49-F238E27FC236}">
                    <a16:creationId xmlns:a16="http://schemas.microsoft.com/office/drawing/2014/main" id="{3B9B97E7-EE3D-4A0A-384D-A53DE5780183}"/>
                  </a:ext>
                </a:extLst>
              </p:cNvPr>
              <p:cNvSpPr/>
              <p:nvPr/>
            </p:nvSpPr>
            <p:spPr>
              <a:xfrm>
                <a:off x="5146809" y="2153649"/>
                <a:ext cx="84832" cy="84974"/>
              </a:xfrm>
              <a:custGeom>
                <a:avLst/>
                <a:gdLst>
                  <a:gd name="csX0" fmla="*/ 84832 w 84832"/>
                  <a:gd name="csY0" fmla="*/ 84974 h 84974"/>
                  <a:gd name="csX1" fmla="*/ 60823 w 84832"/>
                  <a:gd name="csY1" fmla="*/ 84974 h 84974"/>
                  <a:gd name="csX2" fmla="*/ 60823 w 84832"/>
                  <a:gd name="csY2" fmla="*/ 24005 h 84974"/>
                  <a:gd name="csX3" fmla="*/ 0 w 84832"/>
                  <a:gd name="csY3" fmla="*/ 24005 h 84974"/>
                  <a:gd name="csX4" fmla="*/ 0 w 84832"/>
                  <a:gd name="csY4" fmla="*/ 0 h 84974"/>
                  <a:gd name="csX5" fmla="*/ 84832 w 84832"/>
                  <a:gd name="csY5" fmla="*/ 0 h 84974"/>
                  <a:gd name="csX6" fmla="*/ 84832 w 84832"/>
                  <a:gd name="csY6" fmla="*/ 84974 h 8497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4832" h="84974">
                    <a:moveTo>
                      <a:pt x="84832" y="84974"/>
                    </a:moveTo>
                    <a:lnTo>
                      <a:pt x="60823" y="84974"/>
                    </a:lnTo>
                    <a:lnTo>
                      <a:pt x="60823" y="24005"/>
                    </a:lnTo>
                    <a:lnTo>
                      <a:pt x="0" y="24005"/>
                    </a:lnTo>
                    <a:lnTo>
                      <a:pt x="0" y="0"/>
                    </a:lnTo>
                    <a:lnTo>
                      <a:pt x="84832" y="0"/>
                    </a:lnTo>
                    <a:lnTo>
                      <a:pt x="84832" y="84974"/>
                    </a:lnTo>
                    <a:close/>
                  </a:path>
                </a:pathLst>
              </a:custGeom>
              <a:solidFill>
                <a:srgbClr val="0F0326"/>
              </a:solidFill>
              <a:ln w="4048" cap="flat">
                <a:noFill/>
                <a:prstDash val="solid"/>
                <a:miter/>
              </a:ln>
            </p:spPr>
            <p:txBody>
              <a:bodyPr/>
              <a:lstStyle/>
              <a:p>
                <a:endParaRPr lang="en-US"/>
              </a:p>
            </p:txBody>
          </p:sp>
        </p:grpSp>
      </p:grpSp>
      <p:grpSp>
        <p:nvGrpSpPr>
          <p:cNvPr id="73" name="Graphic 6">
            <a:extLst>
              <a:ext uri="{FF2B5EF4-FFF2-40B4-BE49-F238E27FC236}">
                <a16:creationId xmlns:a16="http://schemas.microsoft.com/office/drawing/2014/main" id="{E72EF682-26D4-9FD9-F9D9-5D0062F17D95}"/>
              </a:ext>
            </a:extLst>
          </p:cNvPr>
          <p:cNvGrpSpPr>
            <a:grpSpLocks noChangeAspect="1"/>
          </p:cNvGrpSpPr>
          <p:nvPr/>
        </p:nvGrpSpPr>
        <p:grpSpPr>
          <a:xfrm>
            <a:off x="1206052" y="3136415"/>
            <a:ext cx="1095587" cy="216000"/>
            <a:chOff x="6276005" y="2220229"/>
            <a:chExt cx="914876" cy="180372"/>
          </a:xfrm>
          <a:solidFill>
            <a:srgbClr val="0F0326"/>
          </a:solidFill>
        </p:grpSpPr>
        <p:sp>
          <p:nvSpPr>
            <p:cNvPr id="74" name="Freeform 73">
              <a:extLst>
                <a:ext uri="{FF2B5EF4-FFF2-40B4-BE49-F238E27FC236}">
                  <a16:creationId xmlns:a16="http://schemas.microsoft.com/office/drawing/2014/main" id="{B17BA3E8-4ABF-8E72-493E-31F7597870D8}"/>
                </a:ext>
              </a:extLst>
            </p:cNvPr>
            <p:cNvSpPr/>
            <p:nvPr/>
          </p:nvSpPr>
          <p:spPr>
            <a:xfrm>
              <a:off x="6947910" y="2220229"/>
              <a:ext cx="242971" cy="81929"/>
            </a:xfrm>
            <a:custGeom>
              <a:avLst/>
              <a:gdLst>
                <a:gd name="csX0" fmla="*/ 55325 w 242971"/>
                <a:gd name="csY0" fmla="*/ 12865 h 81929"/>
                <a:gd name="csX1" fmla="*/ 127807 w 242971"/>
                <a:gd name="csY1" fmla="*/ 32223 h 81929"/>
                <a:gd name="csX2" fmla="*/ 132081 w 242971"/>
                <a:gd name="csY2" fmla="*/ 36069 h 81929"/>
                <a:gd name="csX3" fmla="*/ 131478 w 242971"/>
                <a:gd name="csY3" fmla="*/ 41781 h 81929"/>
                <a:gd name="csX4" fmla="*/ 120055 w 242971"/>
                <a:gd name="csY4" fmla="*/ 59333 h 81929"/>
                <a:gd name="csX5" fmla="*/ 210408 w 242971"/>
                <a:gd name="csY5" fmla="*/ 13561 h 81929"/>
                <a:gd name="csX6" fmla="*/ 55325 w 242971"/>
                <a:gd name="csY6" fmla="*/ 12865 h 81929"/>
                <a:gd name="csX7" fmla="*/ 101927 w 242971"/>
                <a:gd name="csY7" fmla="*/ 81930 h 81929"/>
                <a:gd name="csX8" fmla="*/ 97215 w 242971"/>
                <a:gd name="csY8" fmla="*/ 79829 h 81929"/>
                <a:gd name="csX9" fmla="*/ 96624 w 242971"/>
                <a:gd name="csY9" fmla="*/ 72158 h 81929"/>
                <a:gd name="csX10" fmla="*/ 116120 w 242971"/>
                <a:gd name="csY10" fmla="*/ 42194 h 81929"/>
                <a:gd name="csX11" fmla="*/ 4695 w 242971"/>
                <a:gd name="csY11" fmla="*/ 12432 h 81929"/>
                <a:gd name="csX12" fmla="*/ 56 w 242971"/>
                <a:gd name="csY12" fmla="*/ 5485 h 81929"/>
                <a:gd name="csX13" fmla="*/ 6323 w 242971"/>
                <a:gd name="csY13" fmla="*/ 0 h 81929"/>
                <a:gd name="csX14" fmla="*/ 6351 w 242971"/>
                <a:gd name="csY14" fmla="*/ 0 h 81929"/>
                <a:gd name="csX15" fmla="*/ 236673 w 242971"/>
                <a:gd name="csY15" fmla="*/ 1032 h 81929"/>
                <a:gd name="csX16" fmla="*/ 242802 w 242971"/>
                <a:gd name="csY16" fmla="*/ 5902 h 81929"/>
                <a:gd name="csX17" fmla="*/ 239502 w 242971"/>
                <a:gd name="csY17" fmla="*/ 12994 h 81929"/>
                <a:gd name="csX18" fmla="*/ 104777 w 242971"/>
                <a:gd name="csY18" fmla="*/ 81246 h 81929"/>
                <a:gd name="csX19" fmla="*/ 101923 w 242971"/>
                <a:gd name="csY19" fmla="*/ 81930 h 819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42971" h="81929">
                  <a:moveTo>
                    <a:pt x="55325" y="12865"/>
                  </a:moveTo>
                  <a:lnTo>
                    <a:pt x="127807" y="32223"/>
                  </a:lnTo>
                  <a:cubicBezTo>
                    <a:pt x="129766" y="32745"/>
                    <a:pt x="131353" y="34174"/>
                    <a:pt x="132081" y="36069"/>
                  </a:cubicBezTo>
                  <a:cubicBezTo>
                    <a:pt x="132806" y="37959"/>
                    <a:pt x="132583" y="40085"/>
                    <a:pt x="131478" y="41781"/>
                  </a:cubicBezTo>
                  <a:lnTo>
                    <a:pt x="120055" y="59333"/>
                  </a:lnTo>
                  <a:lnTo>
                    <a:pt x="210408" y="13561"/>
                  </a:lnTo>
                  <a:lnTo>
                    <a:pt x="55325" y="12865"/>
                  </a:lnTo>
                  <a:close/>
                  <a:moveTo>
                    <a:pt x="101927" y="81930"/>
                  </a:moveTo>
                  <a:cubicBezTo>
                    <a:pt x="100174" y="81930"/>
                    <a:pt x="98450" y="81201"/>
                    <a:pt x="97215" y="79829"/>
                  </a:cubicBezTo>
                  <a:cubicBezTo>
                    <a:pt x="95304" y="77704"/>
                    <a:pt x="95062" y="74558"/>
                    <a:pt x="96624" y="72158"/>
                  </a:cubicBezTo>
                  <a:lnTo>
                    <a:pt x="116120" y="42194"/>
                  </a:lnTo>
                  <a:lnTo>
                    <a:pt x="4695" y="12432"/>
                  </a:lnTo>
                  <a:cubicBezTo>
                    <a:pt x="1619" y="11610"/>
                    <a:pt x="-365" y="8639"/>
                    <a:pt x="56" y="5485"/>
                  </a:cubicBezTo>
                  <a:cubicBezTo>
                    <a:pt x="473" y="2344"/>
                    <a:pt x="3161" y="0"/>
                    <a:pt x="6323" y="0"/>
                  </a:cubicBezTo>
                  <a:lnTo>
                    <a:pt x="6351" y="0"/>
                  </a:lnTo>
                  <a:lnTo>
                    <a:pt x="236673" y="1032"/>
                  </a:lnTo>
                  <a:cubicBezTo>
                    <a:pt x="239592" y="1044"/>
                    <a:pt x="242130" y="3056"/>
                    <a:pt x="242802" y="5902"/>
                  </a:cubicBezTo>
                  <a:cubicBezTo>
                    <a:pt x="243474" y="8744"/>
                    <a:pt x="242110" y="11679"/>
                    <a:pt x="239502" y="12994"/>
                  </a:cubicBezTo>
                  <a:lnTo>
                    <a:pt x="104777" y="81246"/>
                  </a:lnTo>
                  <a:cubicBezTo>
                    <a:pt x="103870" y="81707"/>
                    <a:pt x="102891" y="81930"/>
                    <a:pt x="101923" y="81930"/>
                  </a:cubicBezTo>
                </a:path>
              </a:pathLst>
            </a:custGeom>
            <a:solidFill>
              <a:srgbClr val="0F0326"/>
            </a:solidFill>
            <a:ln w="4048" cap="flat">
              <a:noFill/>
              <a:prstDash val="solid"/>
              <a:miter/>
            </a:ln>
          </p:spPr>
          <p:txBody>
            <a:bodyPr/>
            <a:lstStyle/>
            <a:p>
              <a:endParaRPr lang="en-US"/>
            </a:p>
          </p:txBody>
        </p:sp>
        <p:grpSp>
          <p:nvGrpSpPr>
            <p:cNvPr id="75" name="Graphic 6">
              <a:extLst>
                <a:ext uri="{FF2B5EF4-FFF2-40B4-BE49-F238E27FC236}">
                  <a16:creationId xmlns:a16="http://schemas.microsoft.com/office/drawing/2014/main" id="{773DF2DD-E7D9-27E8-1D48-1F55B5FB12E6}"/>
                </a:ext>
              </a:extLst>
            </p:cNvPr>
            <p:cNvGrpSpPr/>
            <p:nvPr/>
          </p:nvGrpSpPr>
          <p:grpSpPr>
            <a:xfrm>
              <a:off x="6276005" y="2249234"/>
              <a:ext cx="732346" cy="151367"/>
              <a:chOff x="6276005" y="2249234"/>
              <a:chExt cx="732346" cy="151367"/>
            </a:xfrm>
            <a:solidFill>
              <a:srgbClr val="0F0326"/>
            </a:solidFill>
          </p:grpSpPr>
          <p:sp>
            <p:nvSpPr>
              <p:cNvPr id="76" name="Freeform 75">
                <a:extLst>
                  <a:ext uri="{FF2B5EF4-FFF2-40B4-BE49-F238E27FC236}">
                    <a16:creationId xmlns:a16="http://schemas.microsoft.com/office/drawing/2014/main" id="{D51D99C2-D75D-95EF-3876-B8CA00EFF0E8}"/>
                  </a:ext>
                </a:extLst>
              </p:cNvPr>
              <p:cNvSpPr/>
              <p:nvPr/>
            </p:nvSpPr>
            <p:spPr>
              <a:xfrm>
                <a:off x="6276005" y="2249234"/>
                <a:ext cx="732346" cy="116885"/>
              </a:xfrm>
              <a:custGeom>
                <a:avLst/>
                <a:gdLst>
                  <a:gd name="csX0" fmla="*/ 680591 w 732346"/>
                  <a:gd name="csY0" fmla="*/ 53079 h 116885"/>
                  <a:gd name="csX1" fmla="*/ 703260 w 732346"/>
                  <a:gd name="csY1" fmla="*/ 32766 h 116885"/>
                  <a:gd name="csX2" fmla="*/ 723311 w 732346"/>
                  <a:gd name="csY2" fmla="*/ 53079 h 116885"/>
                  <a:gd name="csX3" fmla="*/ 680591 w 732346"/>
                  <a:gd name="csY3" fmla="*/ 53079 h 116885"/>
                  <a:gd name="csX4" fmla="*/ 671806 w 732346"/>
                  <a:gd name="csY4" fmla="*/ 58313 h 116885"/>
                  <a:gd name="csX5" fmla="*/ 704046 w 732346"/>
                  <a:gd name="csY5" fmla="*/ 90812 h 116885"/>
                  <a:gd name="csX6" fmla="*/ 730383 w 732346"/>
                  <a:gd name="csY6" fmla="*/ 76918 h 116885"/>
                  <a:gd name="csX7" fmla="*/ 725404 w 732346"/>
                  <a:gd name="csY7" fmla="*/ 72073 h 116885"/>
                  <a:gd name="csX8" fmla="*/ 704046 w 732346"/>
                  <a:gd name="csY8" fmla="*/ 83213 h 116885"/>
                  <a:gd name="csX9" fmla="*/ 680328 w 732346"/>
                  <a:gd name="csY9" fmla="*/ 60414 h 116885"/>
                  <a:gd name="csX10" fmla="*/ 728808 w 732346"/>
                  <a:gd name="csY10" fmla="*/ 60414 h 116885"/>
                  <a:gd name="csX11" fmla="*/ 732346 w 732346"/>
                  <a:gd name="csY11" fmla="*/ 57528 h 116885"/>
                  <a:gd name="csX12" fmla="*/ 732346 w 732346"/>
                  <a:gd name="csY12" fmla="*/ 56743 h 116885"/>
                  <a:gd name="csX13" fmla="*/ 703260 w 732346"/>
                  <a:gd name="csY13" fmla="*/ 25293 h 116885"/>
                  <a:gd name="csX14" fmla="*/ 671806 w 732346"/>
                  <a:gd name="csY14" fmla="*/ 58313 h 116885"/>
                  <a:gd name="csX15" fmla="*/ 613894 w 732346"/>
                  <a:gd name="csY15" fmla="*/ 99851 h 116885"/>
                  <a:gd name="csX16" fmla="*/ 636564 w 732346"/>
                  <a:gd name="csY16" fmla="*/ 86881 h 116885"/>
                  <a:gd name="csX17" fmla="*/ 658318 w 732346"/>
                  <a:gd name="csY17" fmla="*/ 98548 h 116885"/>
                  <a:gd name="csX18" fmla="*/ 635256 w 732346"/>
                  <a:gd name="csY18" fmla="*/ 109943 h 116885"/>
                  <a:gd name="csX19" fmla="*/ 613894 w 732346"/>
                  <a:gd name="csY19" fmla="*/ 99855 h 116885"/>
                  <a:gd name="csX20" fmla="*/ 635649 w 732346"/>
                  <a:gd name="csY20" fmla="*/ 64608 h 116885"/>
                  <a:gd name="csX21" fmla="*/ 618873 w 732346"/>
                  <a:gd name="csY21" fmla="*/ 48618 h 116885"/>
                  <a:gd name="csX22" fmla="*/ 635386 w 732346"/>
                  <a:gd name="csY22" fmla="*/ 32373 h 116885"/>
                  <a:gd name="csX23" fmla="*/ 652416 w 732346"/>
                  <a:gd name="csY23" fmla="*/ 48618 h 116885"/>
                  <a:gd name="csX24" fmla="*/ 635645 w 732346"/>
                  <a:gd name="csY24" fmla="*/ 64608 h 116885"/>
                  <a:gd name="csX25" fmla="*/ 605640 w 732346"/>
                  <a:gd name="csY25" fmla="*/ 99851 h 116885"/>
                  <a:gd name="csX26" fmla="*/ 634985 w 732346"/>
                  <a:gd name="csY26" fmla="*/ 116886 h 116885"/>
                  <a:gd name="csX27" fmla="*/ 666831 w 732346"/>
                  <a:gd name="csY27" fmla="*/ 98272 h 116885"/>
                  <a:gd name="csX28" fmla="*/ 648485 w 732346"/>
                  <a:gd name="csY28" fmla="*/ 81898 h 116885"/>
                  <a:gd name="csX29" fmla="*/ 631184 w 732346"/>
                  <a:gd name="csY29" fmla="*/ 74299 h 116885"/>
                  <a:gd name="csX30" fmla="*/ 632102 w 732346"/>
                  <a:gd name="csY30" fmla="*/ 71158 h 116885"/>
                  <a:gd name="csX31" fmla="*/ 635511 w 732346"/>
                  <a:gd name="csY31" fmla="*/ 71283 h 116885"/>
                  <a:gd name="csX32" fmla="*/ 661192 w 732346"/>
                  <a:gd name="csY32" fmla="*/ 48359 h 116885"/>
                  <a:gd name="csX33" fmla="*/ 656079 w 732346"/>
                  <a:gd name="csY33" fmla="*/ 34591 h 116885"/>
                  <a:gd name="csX34" fmla="*/ 666435 w 732346"/>
                  <a:gd name="csY34" fmla="*/ 23070 h 116885"/>
                  <a:gd name="csX35" fmla="*/ 661585 w 732346"/>
                  <a:gd name="csY35" fmla="*/ 19265 h 116885"/>
                  <a:gd name="csX36" fmla="*/ 655558 w 732346"/>
                  <a:gd name="csY36" fmla="*/ 23196 h 116885"/>
                  <a:gd name="csX37" fmla="*/ 651230 w 732346"/>
                  <a:gd name="csY37" fmla="*/ 30142 h 116885"/>
                  <a:gd name="csX38" fmla="*/ 635511 w 732346"/>
                  <a:gd name="csY38" fmla="*/ 25293 h 116885"/>
                  <a:gd name="csX39" fmla="*/ 610218 w 732346"/>
                  <a:gd name="csY39" fmla="*/ 48881 h 116885"/>
                  <a:gd name="csX40" fmla="*/ 625816 w 732346"/>
                  <a:gd name="csY40" fmla="*/ 69713 h 116885"/>
                  <a:gd name="csX41" fmla="*/ 623059 w 732346"/>
                  <a:gd name="csY41" fmla="*/ 75870 h 116885"/>
                  <a:gd name="csX42" fmla="*/ 625816 w 732346"/>
                  <a:gd name="csY42" fmla="*/ 81894 h 116885"/>
                  <a:gd name="csX43" fmla="*/ 605636 w 732346"/>
                  <a:gd name="csY43" fmla="*/ 99847 h 116885"/>
                  <a:gd name="csX44" fmla="*/ 544189 w 732346"/>
                  <a:gd name="csY44" fmla="*/ 58054 h 116885"/>
                  <a:gd name="csX45" fmla="*/ 566195 w 732346"/>
                  <a:gd name="csY45" fmla="*/ 32766 h 116885"/>
                  <a:gd name="csX46" fmla="*/ 588346 w 732346"/>
                  <a:gd name="csY46" fmla="*/ 47444 h 116885"/>
                  <a:gd name="csX47" fmla="*/ 588346 w 732346"/>
                  <a:gd name="csY47" fmla="*/ 63296 h 116885"/>
                  <a:gd name="csX48" fmla="*/ 565944 w 732346"/>
                  <a:gd name="csY48" fmla="*/ 83343 h 116885"/>
                  <a:gd name="csX49" fmla="*/ 544194 w 732346"/>
                  <a:gd name="csY49" fmla="*/ 58058 h 116885"/>
                  <a:gd name="csX50" fmla="*/ 535539 w 732346"/>
                  <a:gd name="csY50" fmla="*/ 58184 h 116885"/>
                  <a:gd name="csX51" fmla="*/ 565017 w 732346"/>
                  <a:gd name="csY51" fmla="*/ 90812 h 116885"/>
                  <a:gd name="csX52" fmla="*/ 588343 w 732346"/>
                  <a:gd name="csY52" fmla="*/ 78882 h 116885"/>
                  <a:gd name="csX53" fmla="*/ 588343 w 732346"/>
                  <a:gd name="csY53" fmla="*/ 85703 h 116885"/>
                  <a:gd name="csX54" fmla="*/ 592010 w 732346"/>
                  <a:gd name="csY54" fmla="*/ 89759 h 116885"/>
                  <a:gd name="csX55" fmla="*/ 592929 w 732346"/>
                  <a:gd name="csY55" fmla="*/ 89759 h 116885"/>
                  <a:gd name="csX56" fmla="*/ 596730 w 732346"/>
                  <a:gd name="csY56" fmla="*/ 85703 h 116885"/>
                  <a:gd name="csX57" fmla="*/ 596730 w 732346"/>
                  <a:gd name="csY57" fmla="*/ 8262 h 116885"/>
                  <a:gd name="csX58" fmla="*/ 591099 w 732346"/>
                  <a:gd name="csY58" fmla="*/ 4 h 116885"/>
                  <a:gd name="csX59" fmla="*/ 588213 w 732346"/>
                  <a:gd name="csY59" fmla="*/ 923 h 116885"/>
                  <a:gd name="csX60" fmla="*/ 588213 w 732346"/>
                  <a:gd name="csY60" fmla="*/ 36304 h 116885"/>
                  <a:gd name="csX61" fmla="*/ 565543 w 732346"/>
                  <a:gd name="csY61" fmla="*/ 25297 h 116885"/>
                  <a:gd name="csX62" fmla="*/ 535542 w 732346"/>
                  <a:gd name="csY62" fmla="*/ 58188 h 116885"/>
                  <a:gd name="csX63" fmla="*/ 512999 w 732346"/>
                  <a:gd name="csY63" fmla="*/ 85703 h 116885"/>
                  <a:gd name="csX64" fmla="*/ 516796 w 732346"/>
                  <a:gd name="csY64" fmla="*/ 89759 h 116885"/>
                  <a:gd name="csX65" fmla="*/ 517715 w 732346"/>
                  <a:gd name="csY65" fmla="*/ 89759 h 116885"/>
                  <a:gd name="csX66" fmla="*/ 521516 w 732346"/>
                  <a:gd name="csY66" fmla="*/ 85703 h 116885"/>
                  <a:gd name="csX67" fmla="*/ 521516 w 732346"/>
                  <a:gd name="csY67" fmla="*/ 30405 h 116885"/>
                  <a:gd name="csX68" fmla="*/ 517715 w 732346"/>
                  <a:gd name="csY68" fmla="*/ 26345 h 116885"/>
                  <a:gd name="csX69" fmla="*/ 516796 w 732346"/>
                  <a:gd name="csY69" fmla="*/ 26345 h 116885"/>
                  <a:gd name="csX70" fmla="*/ 512999 w 732346"/>
                  <a:gd name="csY70" fmla="*/ 30405 h 116885"/>
                  <a:gd name="csX71" fmla="*/ 512999 w 732346"/>
                  <a:gd name="csY71" fmla="*/ 85703 h 116885"/>
                  <a:gd name="csX72" fmla="*/ 517196 w 732346"/>
                  <a:gd name="csY72" fmla="*/ 11274 h 116885"/>
                  <a:gd name="csX73" fmla="*/ 522957 w 732346"/>
                  <a:gd name="csY73" fmla="*/ 5639 h 116885"/>
                  <a:gd name="csX74" fmla="*/ 517447 w 732346"/>
                  <a:gd name="csY74" fmla="*/ 4 h 116885"/>
                  <a:gd name="csX75" fmla="*/ 511683 w 732346"/>
                  <a:gd name="csY75" fmla="*/ 5639 h 116885"/>
                  <a:gd name="csX76" fmla="*/ 517192 w 732346"/>
                  <a:gd name="csY76" fmla="*/ 11274 h 116885"/>
                  <a:gd name="csX77" fmla="*/ 468057 w 732346"/>
                  <a:gd name="csY77" fmla="*/ 85703 h 116885"/>
                  <a:gd name="csX78" fmla="*/ 471862 w 732346"/>
                  <a:gd name="csY78" fmla="*/ 89759 h 116885"/>
                  <a:gd name="csX79" fmla="*/ 472772 w 732346"/>
                  <a:gd name="csY79" fmla="*/ 89759 h 116885"/>
                  <a:gd name="csX80" fmla="*/ 476574 w 732346"/>
                  <a:gd name="csY80" fmla="*/ 85703 h 116885"/>
                  <a:gd name="csX81" fmla="*/ 476574 w 732346"/>
                  <a:gd name="csY81" fmla="*/ 61204 h 116885"/>
                  <a:gd name="csX82" fmla="*/ 492033 w 732346"/>
                  <a:gd name="csY82" fmla="*/ 33551 h 116885"/>
                  <a:gd name="csX83" fmla="*/ 499636 w 732346"/>
                  <a:gd name="csY83" fmla="*/ 36170 h 116885"/>
                  <a:gd name="csX84" fmla="*/ 501996 w 732346"/>
                  <a:gd name="csY84" fmla="*/ 31713 h 116885"/>
                  <a:gd name="csX85" fmla="*/ 492957 w 732346"/>
                  <a:gd name="csY85" fmla="*/ 25297 h 116885"/>
                  <a:gd name="csX86" fmla="*/ 476444 w 732346"/>
                  <a:gd name="csY86" fmla="*/ 38267 h 116885"/>
                  <a:gd name="csX87" fmla="*/ 476444 w 732346"/>
                  <a:gd name="csY87" fmla="*/ 34595 h 116885"/>
                  <a:gd name="csX88" fmla="*/ 470938 w 732346"/>
                  <a:gd name="csY88" fmla="*/ 26349 h 116885"/>
                  <a:gd name="csX89" fmla="*/ 468061 w 732346"/>
                  <a:gd name="csY89" fmla="*/ 27268 h 116885"/>
                  <a:gd name="csX90" fmla="*/ 468061 w 732346"/>
                  <a:gd name="csY90" fmla="*/ 85707 h 116885"/>
                  <a:gd name="csX91" fmla="*/ 401886 w 732346"/>
                  <a:gd name="csY91" fmla="*/ 62244 h 116885"/>
                  <a:gd name="csX92" fmla="*/ 401886 w 732346"/>
                  <a:gd name="csY92" fmla="*/ 47565 h 116885"/>
                  <a:gd name="csX93" fmla="*/ 424292 w 732346"/>
                  <a:gd name="csY93" fmla="*/ 32766 h 116885"/>
                  <a:gd name="csX94" fmla="*/ 446042 w 732346"/>
                  <a:gd name="csY94" fmla="*/ 58054 h 116885"/>
                  <a:gd name="csX95" fmla="*/ 424029 w 732346"/>
                  <a:gd name="csY95" fmla="*/ 83339 h 116885"/>
                  <a:gd name="csX96" fmla="*/ 401886 w 732346"/>
                  <a:gd name="csY96" fmla="*/ 62244 h 116885"/>
                  <a:gd name="csX97" fmla="*/ 393498 w 732346"/>
                  <a:gd name="csY97" fmla="*/ 85703 h 116885"/>
                  <a:gd name="csX98" fmla="*/ 397295 w 732346"/>
                  <a:gd name="csY98" fmla="*/ 89759 h 116885"/>
                  <a:gd name="csX99" fmla="*/ 398218 w 732346"/>
                  <a:gd name="csY99" fmla="*/ 89759 h 116885"/>
                  <a:gd name="csX100" fmla="*/ 401890 w 732346"/>
                  <a:gd name="csY100" fmla="*/ 85703 h 116885"/>
                  <a:gd name="csX101" fmla="*/ 401890 w 732346"/>
                  <a:gd name="csY101" fmla="*/ 79671 h 116885"/>
                  <a:gd name="csX102" fmla="*/ 424689 w 732346"/>
                  <a:gd name="csY102" fmla="*/ 90812 h 116885"/>
                  <a:gd name="csX103" fmla="*/ 454694 w 732346"/>
                  <a:gd name="csY103" fmla="*/ 57925 h 116885"/>
                  <a:gd name="csX104" fmla="*/ 425211 w 732346"/>
                  <a:gd name="csY104" fmla="*/ 25297 h 116885"/>
                  <a:gd name="csX105" fmla="*/ 402019 w 732346"/>
                  <a:gd name="csY105" fmla="*/ 37093 h 116885"/>
                  <a:gd name="csX106" fmla="*/ 402019 w 732346"/>
                  <a:gd name="csY106" fmla="*/ 8266 h 116885"/>
                  <a:gd name="csX107" fmla="*/ 396380 w 732346"/>
                  <a:gd name="csY107" fmla="*/ 8 h 116885"/>
                  <a:gd name="csX108" fmla="*/ 393502 w 732346"/>
                  <a:gd name="csY108" fmla="*/ 927 h 116885"/>
                  <a:gd name="csX109" fmla="*/ 393502 w 732346"/>
                  <a:gd name="csY109" fmla="*/ 85707 h 116885"/>
                  <a:gd name="csX110" fmla="*/ 329287 w 732346"/>
                  <a:gd name="csY110" fmla="*/ 78105 h 116885"/>
                  <a:gd name="csX111" fmla="*/ 354976 w 732346"/>
                  <a:gd name="csY111" fmla="*/ 90812 h 116885"/>
                  <a:gd name="csX112" fmla="*/ 379609 w 732346"/>
                  <a:gd name="csY112" fmla="*/ 71810 h 116885"/>
                  <a:gd name="csX113" fmla="*/ 356676 w 732346"/>
                  <a:gd name="csY113" fmla="*/ 53990 h 116885"/>
                  <a:gd name="csX114" fmla="*/ 339253 w 732346"/>
                  <a:gd name="csY114" fmla="*/ 42983 h 116885"/>
                  <a:gd name="csX115" fmla="*/ 354980 w 732346"/>
                  <a:gd name="csY115" fmla="*/ 32498 h 116885"/>
                  <a:gd name="csX116" fmla="*/ 373322 w 732346"/>
                  <a:gd name="csY116" fmla="*/ 41675 h 116885"/>
                  <a:gd name="csX117" fmla="*/ 378038 w 732346"/>
                  <a:gd name="csY117" fmla="*/ 37218 h 116885"/>
                  <a:gd name="csX118" fmla="*/ 354980 w 732346"/>
                  <a:gd name="csY118" fmla="*/ 25293 h 116885"/>
                  <a:gd name="csX119" fmla="*/ 331128 w 732346"/>
                  <a:gd name="csY119" fmla="*/ 44165 h 116885"/>
                  <a:gd name="csX120" fmla="*/ 353013 w 732346"/>
                  <a:gd name="csY120" fmla="*/ 61592 h 116885"/>
                  <a:gd name="csX121" fmla="*/ 371359 w 732346"/>
                  <a:gd name="csY121" fmla="*/ 73121 h 116885"/>
                  <a:gd name="csX122" fmla="*/ 355235 w 732346"/>
                  <a:gd name="csY122" fmla="*/ 83602 h 116885"/>
                  <a:gd name="csX123" fmla="*/ 333877 w 732346"/>
                  <a:gd name="csY123" fmla="*/ 73510 h 116885"/>
                  <a:gd name="csX124" fmla="*/ 329291 w 732346"/>
                  <a:gd name="csY124" fmla="*/ 78100 h 116885"/>
                  <a:gd name="csX125" fmla="*/ 292603 w 732346"/>
                  <a:gd name="csY125" fmla="*/ 70895 h 116885"/>
                  <a:gd name="csX126" fmla="*/ 310029 w 732346"/>
                  <a:gd name="csY126" fmla="*/ 90812 h 116885"/>
                  <a:gd name="csX127" fmla="*/ 322870 w 732346"/>
                  <a:gd name="csY127" fmla="*/ 83076 h 116885"/>
                  <a:gd name="csX128" fmla="*/ 319988 w 732346"/>
                  <a:gd name="csY128" fmla="*/ 78882 h 116885"/>
                  <a:gd name="csX129" fmla="*/ 310289 w 732346"/>
                  <a:gd name="csY129" fmla="*/ 83472 h 116885"/>
                  <a:gd name="csX130" fmla="*/ 300990 w 732346"/>
                  <a:gd name="csY130" fmla="*/ 69976 h 116885"/>
                  <a:gd name="csX131" fmla="*/ 300990 w 732346"/>
                  <a:gd name="csY131" fmla="*/ 34466 h 116885"/>
                  <a:gd name="csX132" fmla="*/ 317632 w 732346"/>
                  <a:gd name="csY132" fmla="*/ 34466 h 116885"/>
                  <a:gd name="csX133" fmla="*/ 321696 w 732346"/>
                  <a:gd name="csY133" fmla="*/ 31061 h 116885"/>
                  <a:gd name="csX134" fmla="*/ 321696 w 732346"/>
                  <a:gd name="csY134" fmla="*/ 30268 h 116885"/>
                  <a:gd name="csX135" fmla="*/ 317632 w 732346"/>
                  <a:gd name="csY135" fmla="*/ 26863 h 116885"/>
                  <a:gd name="csX136" fmla="*/ 300990 w 732346"/>
                  <a:gd name="csY136" fmla="*/ 26863 h 116885"/>
                  <a:gd name="csX137" fmla="*/ 300990 w 732346"/>
                  <a:gd name="csY137" fmla="*/ 15990 h 116885"/>
                  <a:gd name="csX138" fmla="*/ 297323 w 732346"/>
                  <a:gd name="csY138" fmla="*/ 11926 h 116885"/>
                  <a:gd name="csX139" fmla="*/ 296408 w 732346"/>
                  <a:gd name="csY139" fmla="*/ 11926 h 116885"/>
                  <a:gd name="csX140" fmla="*/ 292607 w 732346"/>
                  <a:gd name="csY140" fmla="*/ 15990 h 116885"/>
                  <a:gd name="csX141" fmla="*/ 292607 w 732346"/>
                  <a:gd name="csY141" fmla="*/ 26863 h 116885"/>
                  <a:gd name="csX142" fmla="*/ 286838 w 732346"/>
                  <a:gd name="csY142" fmla="*/ 26863 h 116885"/>
                  <a:gd name="csX143" fmla="*/ 282778 w 732346"/>
                  <a:gd name="csY143" fmla="*/ 30268 h 116885"/>
                  <a:gd name="csX144" fmla="*/ 282778 w 732346"/>
                  <a:gd name="csY144" fmla="*/ 31061 h 116885"/>
                  <a:gd name="csX145" fmla="*/ 286838 w 732346"/>
                  <a:gd name="csY145" fmla="*/ 34466 h 116885"/>
                  <a:gd name="csX146" fmla="*/ 292607 w 732346"/>
                  <a:gd name="csY146" fmla="*/ 34466 h 116885"/>
                  <a:gd name="csX147" fmla="*/ 292607 w 732346"/>
                  <a:gd name="csY147" fmla="*/ 70891 h 116885"/>
                  <a:gd name="csX148" fmla="*/ 218566 w 732346"/>
                  <a:gd name="csY148" fmla="*/ 85703 h 116885"/>
                  <a:gd name="csX149" fmla="*/ 222363 w 732346"/>
                  <a:gd name="csY149" fmla="*/ 89759 h 116885"/>
                  <a:gd name="csX150" fmla="*/ 223286 w 732346"/>
                  <a:gd name="csY150" fmla="*/ 89759 h 116885"/>
                  <a:gd name="csX151" fmla="*/ 227083 w 732346"/>
                  <a:gd name="csY151" fmla="*/ 85703 h 116885"/>
                  <a:gd name="csX152" fmla="*/ 227083 w 732346"/>
                  <a:gd name="csY152" fmla="*/ 54646 h 116885"/>
                  <a:gd name="csX153" fmla="*/ 247656 w 732346"/>
                  <a:gd name="csY153" fmla="*/ 33288 h 116885"/>
                  <a:gd name="csX154" fmla="*/ 264428 w 732346"/>
                  <a:gd name="csY154" fmla="*/ 53338 h 116885"/>
                  <a:gd name="csX155" fmla="*/ 264428 w 732346"/>
                  <a:gd name="csY155" fmla="*/ 85707 h 116885"/>
                  <a:gd name="csX156" fmla="*/ 268229 w 732346"/>
                  <a:gd name="csY156" fmla="*/ 89763 h 116885"/>
                  <a:gd name="csX157" fmla="*/ 269147 w 732346"/>
                  <a:gd name="csY157" fmla="*/ 89763 h 116885"/>
                  <a:gd name="csX158" fmla="*/ 272949 w 732346"/>
                  <a:gd name="csY158" fmla="*/ 85707 h 116885"/>
                  <a:gd name="csX159" fmla="*/ 272949 w 732346"/>
                  <a:gd name="csY159" fmla="*/ 52816 h 116885"/>
                  <a:gd name="csX160" fmla="*/ 248182 w 732346"/>
                  <a:gd name="csY160" fmla="*/ 25301 h 116885"/>
                  <a:gd name="csX161" fmla="*/ 227083 w 732346"/>
                  <a:gd name="csY161" fmla="*/ 36826 h 116885"/>
                  <a:gd name="csX162" fmla="*/ 227083 w 732346"/>
                  <a:gd name="csY162" fmla="*/ 8270 h 116885"/>
                  <a:gd name="csX163" fmla="*/ 221453 w 732346"/>
                  <a:gd name="csY163" fmla="*/ 12 h 116885"/>
                  <a:gd name="csX164" fmla="*/ 218566 w 732346"/>
                  <a:gd name="csY164" fmla="*/ 931 h 116885"/>
                  <a:gd name="csX165" fmla="*/ 218566 w 732346"/>
                  <a:gd name="csY165" fmla="*/ 85711 h 116885"/>
                  <a:gd name="csX166" fmla="*/ 156460 w 732346"/>
                  <a:gd name="csY166" fmla="*/ 99851 h 116885"/>
                  <a:gd name="csX167" fmla="*/ 179130 w 732346"/>
                  <a:gd name="csY167" fmla="*/ 86881 h 116885"/>
                  <a:gd name="csX168" fmla="*/ 200880 w 732346"/>
                  <a:gd name="csY168" fmla="*/ 98548 h 116885"/>
                  <a:gd name="csX169" fmla="*/ 177818 w 732346"/>
                  <a:gd name="csY169" fmla="*/ 109943 h 116885"/>
                  <a:gd name="csX170" fmla="*/ 156460 w 732346"/>
                  <a:gd name="csY170" fmla="*/ 99855 h 116885"/>
                  <a:gd name="csX171" fmla="*/ 178210 w 732346"/>
                  <a:gd name="csY171" fmla="*/ 64608 h 116885"/>
                  <a:gd name="csX172" fmla="*/ 161439 w 732346"/>
                  <a:gd name="csY172" fmla="*/ 48618 h 116885"/>
                  <a:gd name="csX173" fmla="*/ 177948 w 732346"/>
                  <a:gd name="csY173" fmla="*/ 32373 h 116885"/>
                  <a:gd name="csX174" fmla="*/ 194982 w 732346"/>
                  <a:gd name="csY174" fmla="*/ 48618 h 116885"/>
                  <a:gd name="csX175" fmla="*/ 178210 w 732346"/>
                  <a:gd name="csY175" fmla="*/ 64608 h 116885"/>
                  <a:gd name="csX176" fmla="*/ 148202 w 732346"/>
                  <a:gd name="csY176" fmla="*/ 99851 h 116885"/>
                  <a:gd name="csX177" fmla="*/ 177555 w 732346"/>
                  <a:gd name="csY177" fmla="*/ 116886 h 116885"/>
                  <a:gd name="csX178" fmla="*/ 209393 w 732346"/>
                  <a:gd name="csY178" fmla="*/ 98272 h 116885"/>
                  <a:gd name="csX179" fmla="*/ 191047 w 732346"/>
                  <a:gd name="csY179" fmla="*/ 81898 h 116885"/>
                  <a:gd name="csX180" fmla="*/ 173750 w 732346"/>
                  <a:gd name="csY180" fmla="*/ 74299 h 116885"/>
                  <a:gd name="csX181" fmla="*/ 174668 w 732346"/>
                  <a:gd name="csY181" fmla="*/ 71158 h 116885"/>
                  <a:gd name="csX182" fmla="*/ 178073 w 732346"/>
                  <a:gd name="csY182" fmla="*/ 71283 h 116885"/>
                  <a:gd name="csX183" fmla="*/ 203758 w 732346"/>
                  <a:gd name="csY183" fmla="*/ 48359 h 116885"/>
                  <a:gd name="csX184" fmla="*/ 198650 w 732346"/>
                  <a:gd name="csY184" fmla="*/ 34591 h 116885"/>
                  <a:gd name="csX185" fmla="*/ 208997 w 732346"/>
                  <a:gd name="csY185" fmla="*/ 23070 h 116885"/>
                  <a:gd name="csX186" fmla="*/ 204147 w 732346"/>
                  <a:gd name="csY186" fmla="*/ 19265 h 116885"/>
                  <a:gd name="csX187" fmla="*/ 198123 w 732346"/>
                  <a:gd name="csY187" fmla="*/ 23196 h 116885"/>
                  <a:gd name="csX188" fmla="*/ 193800 w 732346"/>
                  <a:gd name="csY188" fmla="*/ 30142 h 116885"/>
                  <a:gd name="csX189" fmla="*/ 178073 w 732346"/>
                  <a:gd name="csY189" fmla="*/ 25293 h 116885"/>
                  <a:gd name="csX190" fmla="*/ 152784 w 732346"/>
                  <a:gd name="csY190" fmla="*/ 48881 h 116885"/>
                  <a:gd name="csX191" fmla="*/ 168374 w 732346"/>
                  <a:gd name="csY191" fmla="*/ 69713 h 116885"/>
                  <a:gd name="csX192" fmla="*/ 165625 w 732346"/>
                  <a:gd name="csY192" fmla="*/ 75870 h 116885"/>
                  <a:gd name="csX193" fmla="*/ 168374 w 732346"/>
                  <a:gd name="csY193" fmla="*/ 81894 h 116885"/>
                  <a:gd name="csX194" fmla="*/ 148194 w 732346"/>
                  <a:gd name="csY194" fmla="*/ 99847 h 116885"/>
                  <a:gd name="csX195" fmla="*/ 130119 w 732346"/>
                  <a:gd name="csY195" fmla="*/ 85703 h 116885"/>
                  <a:gd name="csX196" fmla="*/ 133920 w 732346"/>
                  <a:gd name="csY196" fmla="*/ 89759 h 116885"/>
                  <a:gd name="csX197" fmla="*/ 134835 w 732346"/>
                  <a:gd name="csY197" fmla="*/ 89759 h 116885"/>
                  <a:gd name="csX198" fmla="*/ 138640 w 732346"/>
                  <a:gd name="csY198" fmla="*/ 85703 h 116885"/>
                  <a:gd name="csX199" fmla="*/ 138640 w 732346"/>
                  <a:gd name="csY199" fmla="*/ 30405 h 116885"/>
                  <a:gd name="csX200" fmla="*/ 134835 w 732346"/>
                  <a:gd name="csY200" fmla="*/ 26345 h 116885"/>
                  <a:gd name="csX201" fmla="*/ 133920 w 732346"/>
                  <a:gd name="csY201" fmla="*/ 26345 h 116885"/>
                  <a:gd name="csX202" fmla="*/ 130119 w 732346"/>
                  <a:gd name="csY202" fmla="*/ 30405 h 116885"/>
                  <a:gd name="csX203" fmla="*/ 130119 w 732346"/>
                  <a:gd name="csY203" fmla="*/ 85703 h 116885"/>
                  <a:gd name="csX204" fmla="*/ 134313 w 732346"/>
                  <a:gd name="csY204" fmla="*/ 11274 h 116885"/>
                  <a:gd name="csX205" fmla="*/ 140077 w 732346"/>
                  <a:gd name="csY205" fmla="*/ 5639 h 116885"/>
                  <a:gd name="csX206" fmla="*/ 134572 w 732346"/>
                  <a:gd name="csY206" fmla="*/ 4 h 116885"/>
                  <a:gd name="csX207" fmla="*/ 128807 w 732346"/>
                  <a:gd name="csY207" fmla="*/ 5639 h 116885"/>
                  <a:gd name="csX208" fmla="*/ 134313 w 732346"/>
                  <a:gd name="csY208" fmla="*/ 11274 h 116885"/>
                  <a:gd name="csX209" fmla="*/ 58050 w 732346"/>
                  <a:gd name="csY209" fmla="*/ 85703 h 116885"/>
                  <a:gd name="csX210" fmla="*/ 61847 w 732346"/>
                  <a:gd name="csY210" fmla="*/ 89759 h 116885"/>
                  <a:gd name="csX211" fmla="*/ 62770 w 732346"/>
                  <a:gd name="csY211" fmla="*/ 89759 h 116885"/>
                  <a:gd name="csX212" fmla="*/ 66567 w 732346"/>
                  <a:gd name="csY212" fmla="*/ 85703 h 116885"/>
                  <a:gd name="csX213" fmla="*/ 66567 w 732346"/>
                  <a:gd name="csY213" fmla="*/ 46521 h 116885"/>
                  <a:gd name="csX214" fmla="*/ 87140 w 732346"/>
                  <a:gd name="csY214" fmla="*/ 33288 h 116885"/>
                  <a:gd name="csX215" fmla="*/ 103911 w 732346"/>
                  <a:gd name="csY215" fmla="*/ 53338 h 116885"/>
                  <a:gd name="csX216" fmla="*/ 103911 w 732346"/>
                  <a:gd name="csY216" fmla="*/ 85707 h 116885"/>
                  <a:gd name="csX217" fmla="*/ 107713 w 732346"/>
                  <a:gd name="csY217" fmla="*/ 89763 h 116885"/>
                  <a:gd name="csX218" fmla="*/ 108627 w 732346"/>
                  <a:gd name="csY218" fmla="*/ 89763 h 116885"/>
                  <a:gd name="csX219" fmla="*/ 112428 w 732346"/>
                  <a:gd name="csY219" fmla="*/ 85707 h 116885"/>
                  <a:gd name="csX220" fmla="*/ 112428 w 732346"/>
                  <a:gd name="csY220" fmla="*/ 52816 h 116885"/>
                  <a:gd name="csX221" fmla="*/ 87662 w 732346"/>
                  <a:gd name="csY221" fmla="*/ 25301 h 116885"/>
                  <a:gd name="csX222" fmla="*/ 66438 w 732346"/>
                  <a:gd name="csY222" fmla="*/ 36700 h 116885"/>
                  <a:gd name="csX223" fmla="*/ 66438 w 732346"/>
                  <a:gd name="csY223" fmla="*/ 34599 h 116885"/>
                  <a:gd name="csX224" fmla="*/ 60940 w 732346"/>
                  <a:gd name="csY224" fmla="*/ 26353 h 116885"/>
                  <a:gd name="csX225" fmla="*/ 58054 w 732346"/>
                  <a:gd name="csY225" fmla="*/ 27272 h 116885"/>
                  <a:gd name="csX226" fmla="*/ 58054 w 732346"/>
                  <a:gd name="csY226" fmla="*/ 85711 h 116885"/>
                  <a:gd name="csX227" fmla="*/ 4 w 732346"/>
                  <a:gd name="csY227" fmla="*/ 85703 h 116885"/>
                  <a:gd name="csX228" fmla="*/ 3801 w 732346"/>
                  <a:gd name="csY228" fmla="*/ 89759 h 116885"/>
                  <a:gd name="csX229" fmla="*/ 4720 w 732346"/>
                  <a:gd name="csY229" fmla="*/ 89759 h 116885"/>
                  <a:gd name="csX230" fmla="*/ 8521 w 732346"/>
                  <a:gd name="csY230" fmla="*/ 85703 h 116885"/>
                  <a:gd name="csX231" fmla="*/ 8521 w 732346"/>
                  <a:gd name="csY231" fmla="*/ 57524 h 116885"/>
                  <a:gd name="csX232" fmla="*/ 37611 w 732346"/>
                  <a:gd name="csY232" fmla="*/ 86488 h 116885"/>
                  <a:gd name="csX233" fmla="*/ 43117 w 732346"/>
                  <a:gd name="csY233" fmla="*/ 89759 h 116885"/>
                  <a:gd name="csX234" fmla="*/ 47699 w 732346"/>
                  <a:gd name="csY234" fmla="*/ 85302 h 116885"/>
                  <a:gd name="csX235" fmla="*/ 17824 w 732346"/>
                  <a:gd name="csY235" fmla="*/ 56212 h 116885"/>
                  <a:gd name="csX236" fmla="*/ 43639 w 732346"/>
                  <a:gd name="csY236" fmla="*/ 30531 h 116885"/>
                  <a:gd name="csX237" fmla="*/ 39445 w 732346"/>
                  <a:gd name="csY237" fmla="*/ 26341 h 116885"/>
                  <a:gd name="csX238" fmla="*/ 33680 w 732346"/>
                  <a:gd name="csY238" fmla="*/ 29742 h 116885"/>
                  <a:gd name="csX239" fmla="*/ 8521 w 732346"/>
                  <a:gd name="csY239" fmla="*/ 55427 h 116885"/>
                  <a:gd name="csX240" fmla="*/ 8521 w 732346"/>
                  <a:gd name="csY240" fmla="*/ 8258 h 116885"/>
                  <a:gd name="csX241" fmla="*/ 2886 w 732346"/>
                  <a:gd name="csY241" fmla="*/ 0 h 116885"/>
                  <a:gd name="csX242" fmla="*/ 0 w 732346"/>
                  <a:gd name="csY242" fmla="*/ 919 h 116885"/>
                  <a:gd name="csX243" fmla="*/ 0 w 732346"/>
                  <a:gd name="csY243" fmla="*/ 85699 h 1168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Lst>
                <a:rect l="l" t="t" r="r" b="b"/>
                <a:pathLst>
                  <a:path w="732346" h="116885">
                    <a:moveTo>
                      <a:pt x="680591" y="53079"/>
                    </a:moveTo>
                    <a:cubicBezTo>
                      <a:pt x="682425" y="41149"/>
                      <a:pt x="691464" y="32766"/>
                      <a:pt x="703260" y="32766"/>
                    </a:cubicBezTo>
                    <a:cubicBezTo>
                      <a:pt x="714919" y="32766"/>
                      <a:pt x="722517" y="40761"/>
                      <a:pt x="723311" y="53079"/>
                    </a:cubicBezTo>
                    <a:lnTo>
                      <a:pt x="680591" y="53079"/>
                    </a:lnTo>
                    <a:close/>
                    <a:moveTo>
                      <a:pt x="671806" y="58313"/>
                    </a:moveTo>
                    <a:cubicBezTo>
                      <a:pt x="671806" y="77441"/>
                      <a:pt x="685044" y="90812"/>
                      <a:pt x="704046" y="90812"/>
                    </a:cubicBezTo>
                    <a:cubicBezTo>
                      <a:pt x="720947" y="90812"/>
                      <a:pt x="730383" y="81246"/>
                      <a:pt x="730383" y="76918"/>
                    </a:cubicBezTo>
                    <a:cubicBezTo>
                      <a:pt x="730383" y="72858"/>
                      <a:pt x="725667" y="71680"/>
                      <a:pt x="725404" y="72073"/>
                    </a:cubicBezTo>
                    <a:cubicBezTo>
                      <a:pt x="721740" y="77971"/>
                      <a:pt x="716235" y="83213"/>
                      <a:pt x="704046" y="83213"/>
                    </a:cubicBezTo>
                    <a:cubicBezTo>
                      <a:pt x="690683" y="83213"/>
                      <a:pt x="680979" y="73777"/>
                      <a:pt x="680328" y="60414"/>
                    </a:cubicBezTo>
                    <a:lnTo>
                      <a:pt x="728808" y="60414"/>
                    </a:lnTo>
                    <a:cubicBezTo>
                      <a:pt x="731435" y="60414"/>
                      <a:pt x="732346" y="59888"/>
                      <a:pt x="732346" y="57528"/>
                    </a:cubicBezTo>
                    <a:lnTo>
                      <a:pt x="732346" y="56743"/>
                    </a:lnTo>
                    <a:cubicBezTo>
                      <a:pt x="732346" y="37745"/>
                      <a:pt x="720817" y="25293"/>
                      <a:pt x="703260" y="25293"/>
                    </a:cubicBezTo>
                    <a:cubicBezTo>
                      <a:pt x="685173" y="25293"/>
                      <a:pt x="671806" y="39319"/>
                      <a:pt x="671806" y="58313"/>
                    </a:cubicBezTo>
                    <a:moveTo>
                      <a:pt x="613894" y="99851"/>
                    </a:moveTo>
                    <a:cubicBezTo>
                      <a:pt x="613894" y="91990"/>
                      <a:pt x="624638" y="87533"/>
                      <a:pt x="636564" y="86881"/>
                    </a:cubicBezTo>
                    <a:cubicBezTo>
                      <a:pt x="646522" y="89370"/>
                      <a:pt x="658318" y="90949"/>
                      <a:pt x="658318" y="98548"/>
                    </a:cubicBezTo>
                    <a:cubicBezTo>
                      <a:pt x="658318" y="105883"/>
                      <a:pt x="649534" y="109943"/>
                      <a:pt x="635256" y="109943"/>
                    </a:cubicBezTo>
                    <a:cubicBezTo>
                      <a:pt x="621237" y="109943"/>
                      <a:pt x="613894" y="106401"/>
                      <a:pt x="613894" y="99855"/>
                    </a:cubicBezTo>
                    <a:moveTo>
                      <a:pt x="635649" y="64608"/>
                    </a:moveTo>
                    <a:cubicBezTo>
                      <a:pt x="625824" y="64608"/>
                      <a:pt x="618873" y="58054"/>
                      <a:pt x="618873" y="48618"/>
                    </a:cubicBezTo>
                    <a:cubicBezTo>
                      <a:pt x="618873" y="38923"/>
                      <a:pt x="625690" y="32373"/>
                      <a:pt x="635386" y="32373"/>
                    </a:cubicBezTo>
                    <a:cubicBezTo>
                      <a:pt x="645607" y="32373"/>
                      <a:pt x="652416" y="39186"/>
                      <a:pt x="652416" y="48618"/>
                    </a:cubicBezTo>
                    <a:cubicBezTo>
                      <a:pt x="652416" y="58050"/>
                      <a:pt x="645607" y="64608"/>
                      <a:pt x="635645" y="64608"/>
                    </a:cubicBezTo>
                    <a:moveTo>
                      <a:pt x="605640" y="99851"/>
                    </a:moveTo>
                    <a:cubicBezTo>
                      <a:pt x="605640" y="111380"/>
                      <a:pt x="615068" y="116886"/>
                      <a:pt x="634985" y="116886"/>
                    </a:cubicBezTo>
                    <a:cubicBezTo>
                      <a:pt x="655035" y="116886"/>
                      <a:pt x="666831" y="109939"/>
                      <a:pt x="666831" y="98272"/>
                    </a:cubicBezTo>
                    <a:cubicBezTo>
                      <a:pt x="666831" y="88318"/>
                      <a:pt x="657395" y="84124"/>
                      <a:pt x="648485" y="81898"/>
                    </a:cubicBezTo>
                    <a:cubicBezTo>
                      <a:pt x="637086" y="79015"/>
                      <a:pt x="631184" y="78619"/>
                      <a:pt x="631184" y="74299"/>
                    </a:cubicBezTo>
                    <a:cubicBezTo>
                      <a:pt x="631184" y="73255"/>
                      <a:pt x="631317" y="72332"/>
                      <a:pt x="632102" y="71158"/>
                    </a:cubicBezTo>
                    <a:cubicBezTo>
                      <a:pt x="633155" y="71283"/>
                      <a:pt x="634333" y="71283"/>
                      <a:pt x="635511" y="71283"/>
                    </a:cubicBezTo>
                    <a:cubicBezTo>
                      <a:pt x="650186" y="71283"/>
                      <a:pt x="661192" y="61200"/>
                      <a:pt x="661192" y="48359"/>
                    </a:cubicBezTo>
                    <a:cubicBezTo>
                      <a:pt x="661192" y="43242"/>
                      <a:pt x="659225" y="38396"/>
                      <a:pt x="656079" y="34591"/>
                    </a:cubicBezTo>
                    <a:lnTo>
                      <a:pt x="666435" y="23070"/>
                    </a:lnTo>
                    <a:cubicBezTo>
                      <a:pt x="666694" y="22803"/>
                      <a:pt x="665123" y="19265"/>
                      <a:pt x="661585" y="19265"/>
                    </a:cubicBezTo>
                    <a:cubicBezTo>
                      <a:pt x="658832" y="19265"/>
                      <a:pt x="657387" y="20573"/>
                      <a:pt x="655558" y="23196"/>
                    </a:cubicBezTo>
                    <a:lnTo>
                      <a:pt x="651230" y="30142"/>
                    </a:lnTo>
                    <a:cubicBezTo>
                      <a:pt x="646910" y="27127"/>
                      <a:pt x="641401" y="25293"/>
                      <a:pt x="635511" y="25293"/>
                    </a:cubicBezTo>
                    <a:cubicBezTo>
                      <a:pt x="620966" y="25293"/>
                      <a:pt x="610218" y="35911"/>
                      <a:pt x="610218" y="48881"/>
                    </a:cubicBezTo>
                    <a:cubicBezTo>
                      <a:pt x="610218" y="58447"/>
                      <a:pt x="616384" y="66434"/>
                      <a:pt x="625816" y="69713"/>
                    </a:cubicBezTo>
                    <a:cubicBezTo>
                      <a:pt x="624241" y="71417"/>
                      <a:pt x="623059" y="73643"/>
                      <a:pt x="623059" y="75870"/>
                    </a:cubicBezTo>
                    <a:cubicBezTo>
                      <a:pt x="623059" y="78752"/>
                      <a:pt x="624241" y="80590"/>
                      <a:pt x="625816" y="81894"/>
                    </a:cubicBezTo>
                    <a:cubicBezTo>
                      <a:pt x="614412" y="84120"/>
                      <a:pt x="605636" y="90415"/>
                      <a:pt x="605636" y="99847"/>
                    </a:cubicBezTo>
                    <a:moveTo>
                      <a:pt x="544189" y="58054"/>
                    </a:moveTo>
                    <a:cubicBezTo>
                      <a:pt x="544189" y="42983"/>
                      <a:pt x="552966" y="32766"/>
                      <a:pt x="566195" y="32766"/>
                    </a:cubicBezTo>
                    <a:cubicBezTo>
                      <a:pt x="577206" y="32766"/>
                      <a:pt x="584415" y="38396"/>
                      <a:pt x="588346" y="47444"/>
                    </a:cubicBezTo>
                    <a:lnTo>
                      <a:pt x="588346" y="63296"/>
                    </a:lnTo>
                    <a:cubicBezTo>
                      <a:pt x="587820" y="74826"/>
                      <a:pt x="577340" y="83343"/>
                      <a:pt x="565944" y="83343"/>
                    </a:cubicBezTo>
                    <a:cubicBezTo>
                      <a:pt x="553363" y="83343"/>
                      <a:pt x="544194" y="72737"/>
                      <a:pt x="544194" y="58058"/>
                    </a:cubicBezTo>
                    <a:moveTo>
                      <a:pt x="535539" y="58184"/>
                    </a:moveTo>
                    <a:cubicBezTo>
                      <a:pt x="535539" y="77967"/>
                      <a:pt x="548509" y="90812"/>
                      <a:pt x="565017" y="90812"/>
                    </a:cubicBezTo>
                    <a:cubicBezTo>
                      <a:pt x="575368" y="90812"/>
                      <a:pt x="582707" y="86492"/>
                      <a:pt x="588343" y="78882"/>
                    </a:cubicBezTo>
                    <a:lnTo>
                      <a:pt x="588343" y="85703"/>
                    </a:lnTo>
                    <a:cubicBezTo>
                      <a:pt x="588343" y="88844"/>
                      <a:pt x="589783" y="89759"/>
                      <a:pt x="592010" y="89759"/>
                    </a:cubicBezTo>
                    <a:lnTo>
                      <a:pt x="592929" y="89759"/>
                    </a:lnTo>
                    <a:cubicBezTo>
                      <a:pt x="595155" y="89759"/>
                      <a:pt x="596730" y="88844"/>
                      <a:pt x="596730" y="85703"/>
                    </a:cubicBezTo>
                    <a:lnTo>
                      <a:pt x="596730" y="8262"/>
                    </a:lnTo>
                    <a:cubicBezTo>
                      <a:pt x="596730" y="1449"/>
                      <a:pt x="593977" y="4"/>
                      <a:pt x="591099" y="4"/>
                    </a:cubicBezTo>
                    <a:cubicBezTo>
                      <a:pt x="589528" y="4"/>
                      <a:pt x="588213" y="656"/>
                      <a:pt x="588213" y="923"/>
                    </a:cubicBezTo>
                    <a:lnTo>
                      <a:pt x="588213" y="36304"/>
                    </a:lnTo>
                    <a:cubicBezTo>
                      <a:pt x="584541" y="30535"/>
                      <a:pt x="576550" y="25297"/>
                      <a:pt x="565543" y="25297"/>
                    </a:cubicBezTo>
                    <a:cubicBezTo>
                      <a:pt x="548254" y="25297"/>
                      <a:pt x="535542" y="38534"/>
                      <a:pt x="535542" y="58188"/>
                    </a:cubicBezTo>
                    <a:moveTo>
                      <a:pt x="512999" y="85703"/>
                    </a:moveTo>
                    <a:cubicBezTo>
                      <a:pt x="512999" y="88844"/>
                      <a:pt x="514569" y="89759"/>
                      <a:pt x="516796" y="89759"/>
                    </a:cubicBezTo>
                    <a:lnTo>
                      <a:pt x="517715" y="89759"/>
                    </a:lnTo>
                    <a:cubicBezTo>
                      <a:pt x="519945" y="89759"/>
                      <a:pt x="521516" y="88844"/>
                      <a:pt x="521516" y="85703"/>
                    </a:cubicBezTo>
                    <a:lnTo>
                      <a:pt x="521516" y="30405"/>
                    </a:lnTo>
                    <a:cubicBezTo>
                      <a:pt x="521516" y="27264"/>
                      <a:pt x="519945" y="26345"/>
                      <a:pt x="517715" y="26345"/>
                    </a:cubicBezTo>
                    <a:lnTo>
                      <a:pt x="516796" y="26345"/>
                    </a:lnTo>
                    <a:cubicBezTo>
                      <a:pt x="514569" y="26345"/>
                      <a:pt x="512999" y="27264"/>
                      <a:pt x="512999" y="30405"/>
                    </a:cubicBezTo>
                    <a:lnTo>
                      <a:pt x="512999" y="85703"/>
                    </a:lnTo>
                    <a:close/>
                    <a:moveTo>
                      <a:pt x="517196" y="11274"/>
                    </a:moveTo>
                    <a:cubicBezTo>
                      <a:pt x="520990" y="11274"/>
                      <a:pt x="522957" y="9440"/>
                      <a:pt x="522957" y="5639"/>
                    </a:cubicBezTo>
                    <a:cubicBezTo>
                      <a:pt x="522957" y="1838"/>
                      <a:pt x="521123" y="4"/>
                      <a:pt x="517447" y="4"/>
                    </a:cubicBezTo>
                    <a:cubicBezTo>
                      <a:pt x="513654" y="4"/>
                      <a:pt x="511683" y="1842"/>
                      <a:pt x="511683" y="5639"/>
                    </a:cubicBezTo>
                    <a:cubicBezTo>
                      <a:pt x="511683" y="9307"/>
                      <a:pt x="513654" y="11274"/>
                      <a:pt x="517192" y="11274"/>
                    </a:cubicBezTo>
                    <a:moveTo>
                      <a:pt x="468057" y="85703"/>
                    </a:moveTo>
                    <a:cubicBezTo>
                      <a:pt x="468057" y="88844"/>
                      <a:pt x="469627" y="89759"/>
                      <a:pt x="471862" y="89759"/>
                    </a:cubicBezTo>
                    <a:lnTo>
                      <a:pt x="472772" y="89759"/>
                    </a:lnTo>
                    <a:cubicBezTo>
                      <a:pt x="475003" y="89759"/>
                      <a:pt x="476574" y="88844"/>
                      <a:pt x="476574" y="85703"/>
                    </a:cubicBezTo>
                    <a:lnTo>
                      <a:pt x="476574" y="61204"/>
                    </a:lnTo>
                    <a:cubicBezTo>
                      <a:pt x="476574" y="45214"/>
                      <a:pt x="480897" y="33551"/>
                      <a:pt x="492033" y="33551"/>
                    </a:cubicBezTo>
                    <a:cubicBezTo>
                      <a:pt x="495576" y="33551"/>
                      <a:pt x="497802" y="34595"/>
                      <a:pt x="499636" y="36170"/>
                    </a:cubicBezTo>
                    <a:cubicBezTo>
                      <a:pt x="499899" y="36433"/>
                      <a:pt x="501996" y="34862"/>
                      <a:pt x="501996" y="31713"/>
                    </a:cubicBezTo>
                    <a:cubicBezTo>
                      <a:pt x="501996" y="27653"/>
                      <a:pt x="498721" y="25297"/>
                      <a:pt x="492957" y="25297"/>
                    </a:cubicBezTo>
                    <a:cubicBezTo>
                      <a:pt x="484565" y="25297"/>
                      <a:pt x="479063" y="29750"/>
                      <a:pt x="476444" y="38267"/>
                    </a:cubicBezTo>
                    <a:lnTo>
                      <a:pt x="476444" y="34595"/>
                    </a:lnTo>
                    <a:cubicBezTo>
                      <a:pt x="476444" y="27790"/>
                      <a:pt x="473821" y="26349"/>
                      <a:pt x="470938" y="26349"/>
                    </a:cubicBezTo>
                    <a:cubicBezTo>
                      <a:pt x="469368" y="26349"/>
                      <a:pt x="468061" y="27001"/>
                      <a:pt x="468061" y="27268"/>
                    </a:cubicBezTo>
                    <a:lnTo>
                      <a:pt x="468061" y="85707"/>
                    </a:lnTo>
                    <a:close/>
                    <a:moveTo>
                      <a:pt x="401886" y="62244"/>
                    </a:moveTo>
                    <a:lnTo>
                      <a:pt x="401886" y="47565"/>
                    </a:lnTo>
                    <a:cubicBezTo>
                      <a:pt x="405817" y="38530"/>
                      <a:pt x="413415" y="32766"/>
                      <a:pt x="424292" y="32766"/>
                    </a:cubicBezTo>
                    <a:cubicBezTo>
                      <a:pt x="436869" y="32766"/>
                      <a:pt x="446042" y="43376"/>
                      <a:pt x="446042" y="58054"/>
                    </a:cubicBezTo>
                    <a:cubicBezTo>
                      <a:pt x="446042" y="73121"/>
                      <a:pt x="437262" y="83339"/>
                      <a:pt x="424029" y="83339"/>
                    </a:cubicBezTo>
                    <a:cubicBezTo>
                      <a:pt x="412233" y="83339"/>
                      <a:pt x="401886" y="74170"/>
                      <a:pt x="401886" y="62244"/>
                    </a:cubicBezTo>
                    <a:moveTo>
                      <a:pt x="393498" y="85703"/>
                    </a:moveTo>
                    <a:cubicBezTo>
                      <a:pt x="393498" y="88844"/>
                      <a:pt x="395069" y="89759"/>
                      <a:pt x="397295" y="89759"/>
                    </a:cubicBezTo>
                    <a:lnTo>
                      <a:pt x="398218" y="89759"/>
                    </a:lnTo>
                    <a:cubicBezTo>
                      <a:pt x="400445" y="89759"/>
                      <a:pt x="401890" y="88844"/>
                      <a:pt x="401890" y="85703"/>
                    </a:cubicBezTo>
                    <a:lnTo>
                      <a:pt x="401890" y="79671"/>
                    </a:lnTo>
                    <a:cubicBezTo>
                      <a:pt x="405428" y="85569"/>
                      <a:pt x="413419" y="90812"/>
                      <a:pt x="424689" y="90812"/>
                    </a:cubicBezTo>
                    <a:cubicBezTo>
                      <a:pt x="441986" y="90812"/>
                      <a:pt x="454694" y="77578"/>
                      <a:pt x="454694" y="57925"/>
                    </a:cubicBezTo>
                    <a:cubicBezTo>
                      <a:pt x="454694" y="38133"/>
                      <a:pt x="441719" y="25297"/>
                      <a:pt x="425211" y="25297"/>
                    </a:cubicBezTo>
                    <a:cubicBezTo>
                      <a:pt x="414860" y="25297"/>
                      <a:pt x="407650" y="29620"/>
                      <a:pt x="402019" y="37093"/>
                    </a:cubicBezTo>
                    <a:lnTo>
                      <a:pt x="402019" y="8266"/>
                    </a:lnTo>
                    <a:cubicBezTo>
                      <a:pt x="402019" y="1453"/>
                      <a:pt x="399267" y="8"/>
                      <a:pt x="396380" y="8"/>
                    </a:cubicBezTo>
                    <a:cubicBezTo>
                      <a:pt x="394810" y="8"/>
                      <a:pt x="393502" y="660"/>
                      <a:pt x="393502" y="927"/>
                    </a:cubicBezTo>
                    <a:lnTo>
                      <a:pt x="393502" y="85707"/>
                    </a:lnTo>
                    <a:close/>
                    <a:moveTo>
                      <a:pt x="329287" y="78105"/>
                    </a:moveTo>
                    <a:cubicBezTo>
                      <a:pt x="329287" y="82825"/>
                      <a:pt x="338334" y="90812"/>
                      <a:pt x="354976" y="90812"/>
                    </a:cubicBezTo>
                    <a:cubicBezTo>
                      <a:pt x="370173" y="90812"/>
                      <a:pt x="379609" y="83339"/>
                      <a:pt x="379609" y="71810"/>
                    </a:cubicBezTo>
                    <a:cubicBezTo>
                      <a:pt x="379609" y="58969"/>
                      <a:pt x="366768" y="56216"/>
                      <a:pt x="356676" y="53990"/>
                    </a:cubicBezTo>
                    <a:cubicBezTo>
                      <a:pt x="345151" y="51500"/>
                      <a:pt x="339253" y="49666"/>
                      <a:pt x="339253" y="42983"/>
                    </a:cubicBezTo>
                    <a:cubicBezTo>
                      <a:pt x="339253" y="36818"/>
                      <a:pt x="344754" y="32498"/>
                      <a:pt x="354980" y="32498"/>
                    </a:cubicBezTo>
                    <a:cubicBezTo>
                      <a:pt x="363493" y="32498"/>
                      <a:pt x="369780" y="36304"/>
                      <a:pt x="373322" y="41675"/>
                    </a:cubicBezTo>
                    <a:cubicBezTo>
                      <a:pt x="373581" y="42064"/>
                      <a:pt x="378038" y="40497"/>
                      <a:pt x="378038" y="37218"/>
                    </a:cubicBezTo>
                    <a:cubicBezTo>
                      <a:pt x="378038" y="32498"/>
                      <a:pt x="370177" y="25293"/>
                      <a:pt x="354980" y="25293"/>
                    </a:cubicBezTo>
                    <a:cubicBezTo>
                      <a:pt x="340561" y="25293"/>
                      <a:pt x="331128" y="33025"/>
                      <a:pt x="331128" y="44165"/>
                    </a:cubicBezTo>
                    <a:cubicBezTo>
                      <a:pt x="331128" y="56743"/>
                      <a:pt x="343313" y="59491"/>
                      <a:pt x="353013" y="61592"/>
                    </a:cubicBezTo>
                    <a:cubicBezTo>
                      <a:pt x="364809" y="64082"/>
                      <a:pt x="371359" y="65653"/>
                      <a:pt x="371359" y="73121"/>
                    </a:cubicBezTo>
                    <a:cubicBezTo>
                      <a:pt x="371359" y="79408"/>
                      <a:pt x="365594" y="83602"/>
                      <a:pt x="355235" y="83602"/>
                    </a:cubicBezTo>
                    <a:cubicBezTo>
                      <a:pt x="344876" y="83602"/>
                      <a:pt x="338075" y="79278"/>
                      <a:pt x="333877" y="73510"/>
                    </a:cubicBezTo>
                    <a:cubicBezTo>
                      <a:pt x="333618" y="73255"/>
                      <a:pt x="329291" y="74558"/>
                      <a:pt x="329291" y="78100"/>
                    </a:cubicBezTo>
                    <a:moveTo>
                      <a:pt x="292603" y="70895"/>
                    </a:moveTo>
                    <a:cubicBezTo>
                      <a:pt x="292603" y="83865"/>
                      <a:pt x="297841" y="90812"/>
                      <a:pt x="310029" y="90812"/>
                    </a:cubicBezTo>
                    <a:cubicBezTo>
                      <a:pt x="318288" y="90812"/>
                      <a:pt x="322870" y="86618"/>
                      <a:pt x="322870" y="83076"/>
                    </a:cubicBezTo>
                    <a:cubicBezTo>
                      <a:pt x="322870" y="79805"/>
                      <a:pt x="320251" y="78619"/>
                      <a:pt x="319988" y="78882"/>
                    </a:cubicBezTo>
                    <a:cubicBezTo>
                      <a:pt x="317758" y="81634"/>
                      <a:pt x="314612" y="83472"/>
                      <a:pt x="310289" y="83472"/>
                    </a:cubicBezTo>
                    <a:cubicBezTo>
                      <a:pt x="303350" y="83472"/>
                      <a:pt x="300990" y="79141"/>
                      <a:pt x="300990" y="69976"/>
                    </a:cubicBezTo>
                    <a:lnTo>
                      <a:pt x="300990" y="34466"/>
                    </a:lnTo>
                    <a:lnTo>
                      <a:pt x="317632" y="34466"/>
                    </a:lnTo>
                    <a:cubicBezTo>
                      <a:pt x="320777" y="34466"/>
                      <a:pt x="321696" y="33284"/>
                      <a:pt x="321696" y="31061"/>
                    </a:cubicBezTo>
                    <a:lnTo>
                      <a:pt x="321696" y="30268"/>
                    </a:lnTo>
                    <a:cubicBezTo>
                      <a:pt x="321696" y="28045"/>
                      <a:pt x="320777" y="26863"/>
                      <a:pt x="317632" y="26863"/>
                    </a:cubicBezTo>
                    <a:lnTo>
                      <a:pt x="300990" y="26863"/>
                    </a:lnTo>
                    <a:lnTo>
                      <a:pt x="300990" y="15990"/>
                    </a:lnTo>
                    <a:cubicBezTo>
                      <a:pt x="300990" y="12845"/>
                      <a:pt x="299553" y="11926"/>
                      <a:pt x="297323" y="11926"/>
                    </a:cubicBezTo>
                    <a:lnTo>
                      <a:pt x="296408" y="11926"/>
                    </a:lnTo>
                    <a:cubicBezTo>
                      <a:pt x="294177" y="11926"/>
                      <a:pt x="292607" y="12845"/>
                      <a:pt x="292607" y="15990"/>
                    </a:cubicBezTo>
                    <a:lnTo>
                      <a:pt x="292607" y="26863"/>
                    </a:lnTo>
                    <a:lnTo>
                      <a:pt x="286838" y="26863"/>
                    </a:lnTo>
                    <a:cubicBezTo>
                      <a:pt x="283692" y="26863"/>
                      <a:pt x="282778" y="28045"/>
                      <a:pt x="282778" y="30268"/>
                    </a:cubicBezTo>
                    <a:lnTo>
                      <a:pt x="282778" y="31061"/>
                    </a:lnTo>
                    <a:cubicBezTo>
                      <a:pt x="282778" y="33288"/>
                      <a:pt x="283696" y="34466"/>
                      <a:pt x="286838" y="34466"/>
                    </a:cubicBezTo>
                    <a:lnTo>
                      <a:pt x="292607" y="34466"/>
                    </a:lnTo>
                    <a:lnTo>
                      <a:pt x="292607" y="70891"/>
                    </a:lnTo>
                    <a:close/>
                    <a:moveTo>
                      <a:pt x="218566" y="85703"/>
                    </a:moveTo>
                    <a:cubicBezTo>
                      <a:pt x="218566" y="88844"/>
                      <a:pt x="220137" y="89759"/>
                      <a:pt x="222363" y="89759"/>
                    </a:cubicBezTo>
                    <a:lnTo>
                      <a:pt x="223286" y="89759"/>
                    </a:lnTo>
                    <a:cubicBezTo>
                      <a:pt x="225513" y="89759"/>
                      <a:pt x="227083" y="88844"/>
                      <a:pt x="227083" y="85703"/>
                    </a:cubicBezTo>
                    <a:lnTo>
                      <a:pt x="227083" y="54646"/>
                    </a:lnTo>
                    <a:cubicBezTo>
                      <a:pt x="227083" y="41675"/>
                      <a:pt x="235338" y="33288"/>
                      <a:pt x="247656" y="33288"/>
                    </a:cubicBezTo>
                    <a:cubicBezTo>
                      <a:pt x="258141" y="33288"/>
                      <a:pt x="264428" y="40761"/>
                      <a:pt x="264428" y="53338"/>
                    </a:cubicBezTo>
                    <a:lnTo>
                      <a:pt x="264428" y="85707"/>
                    </a:lnTo>
                    <a:cubicBezTo>
                      <a:pt x="264428" y="88848"/>
                      <a:pt x="266002" y="89763"/>
                      <a:pt x="268229" y="89763"/>
                    </a:cubicBezTo>
                    <a:lnTo>
                      <a:pt x="269147" y="89763"/>
                    </a:lnTo>
                    <a:cubicBezTo>
                      <a:pt x="271374" y="89763"/>
                      <a:pt x="272949" y="88848"/>
                      <a:pt x="272949" y="85707"/>
                    </a:cubicBezTo>
                    <a:lnTo>
                      <a:pt x="272949" y="52816"/>
                    </a:lnTo>
                    <a:cubicBezTo>
                      <a:pt x="272949" y="36308"/>
                      <a:pt x="264695" y="25301"/>
                      <a:pt x="248182" y="25301"/>
                    </a:cubicBezTo>
                    <a:cubicBezTo>
                      <a:pt x="238354" y="25301"/>
                      <a:pt x="231411" y="30150"/>
                      <a:pt x="227083" y="36826"/>
                    </a:cubicBezTo>
                    <a:lnTo>
                      <a:pt x="227083" y="8270"/>
                    </a:lnTo>
                    <a:cubicBezTo>
                      <a:pt x="227083" y="1457"/>
                      <a:pt x="224331" y="12"/>
                      <a:pt x="221453" y="12"/>
                    </a:cubicBezTo>
                    <a:cubicBezTo>
                      <a:pt x="219878" y="12"/>
                      <a:pt x="218566" y="664"/>
                      <a:pt x="218566" y="931"/>
                    </a:cubicBezTo>
                    <a:lnTo>
                      <a:pt x="218566" y="85711"/>
                    </a:lnTo>
                    <a:close/>
                    <a:moveTo>
                      <a:pt x="156460" y="99851"/>
                    </a:moveTo>
                    <a:cubicBezTo>
                      <a:pt x="156460" y="91990"/>
                      <a:pt x="167200" y="87533"/>
                      <a:pt x="179130" y="86881"/>
                    </a:cubicBezTo>
                    <a:cubicBezTo>
                      <a:pt x="189084" y="89370"/>
                      <a:pt x="200880" y="90949"/>
                      <a:pt x="200880" y="98548"/>
                    </a:cubicBezTo>
                    <a:cubicBezTo>
                      <a:pt x="200880" y="105883"/>
                      <a:pt x="192100" y="109943"/>
                      <a:pt x="177818" y="109943"/>
                    </a:cubicBezTo>
                    <a:cubicBezTo>
                      <a:pt x="163791" y="109943"/>
                      <a:pt x="156460" y="106401"/>
                      <a:pt x="156460" y="99855"/>
                    </a:cubicBezTo>
                    <a:moveTo>
                      <a:pt x="178210" y="64608"/>
                    </a:moveTo>
                    <a:cubicBezTo>
                      <a:pt x="168378" y="64608"/>
                      <a:pt x="161439" y="58054"/>
                      <a:pt x="161439" y="48618"/>
                    </a:cubicBezTo>
                    <a:cubicBezTo>
                      <a:pt x="161439" y="38923"/>
                      <a:pt x="168252" y="32373"/>
                      <a:pt x="177948" y="32373"/>
                    </a:cubicBezTo>
                    <a:cubicBezTo>
                      <a:pt x="188169" y="32373"/>
                      <a:pt x="194982" y="39186"/>
                      <a:pt x="194982" y="48618"/>
                    </a:cubicBezTo>
                    <a:cubicBezTo>
                      <a:pt x="194982" y="58050"/>
                      <a:pt x="188169" y="64608"/>
                      <a:pt x="178210" y="64608"/>
                    </a:cubicBezTo>
                    <a:moveTo>
                      <a:pt x="148202" y="99851"/>
                    </a:moveTo>
                    <a:cubicBezTo>
                      <a:pt x="148202" y="111380"/>
                      <a:pt x="157638" y="116886"/>
                      <a:pt x="177555" y="116886"/>
                    </a:cubicBezTo>
                    <a:cubicBezTo>
                      <a:pt x="197601" y="116886"/>
                      <a:pt x="209393" y="109939"/>
                      <a:pt x="209393" y="98272"/>
                    </a:cubicBezTo>
                    <a:cubicBezTo>
                      <a:pt x="209393" y="88318"/>
                      <a:pt x="199953" y="84124"/>
                      <a:pt x="191047" y="81898"/>
                    </a:cubicBezTo>
                    <a:cubicBezTo>
                      <a:pt x="179648" y="79015"/>
                      <a:pt x="173750" y="78619"/>
                      <a:pt x="173750" y="74299"/>
                    </a:cubicBezTo>
                    <a:cubicBezTo>
                      <a:pt x="173750" y="73255"/>
                      <a:pt x="173879" y="72332"/>
                      <a:pt x="174668" y="71158"/>
                    </a:cubicBezTo>
                    <a:cubicBezTo>
                      <a:pt x="175717" y="71283"/>
                      <a:pt x="176891" y="71283"/>
                      <a:pt x="178073" y="71283"/>
                    </a:cubicBezTo>
                    <a:cubicBezTo>
                      <a:pt x="192751" y="71283"/>
                      <a:pt x="203758" y="61200"/>
                      <a:pt x="203758" y="48359"/>
                    </a:cubicBezTo>
                    <a:cubicBezTo>
                      <a:pt x="203758" y="43242"/>
                      <a:pt x="201795" y="38396"/>
                      <a:pt x="198650" y="34591"/>
                    </a:cubicBezTo>
                    <a:lnTo>
                      <a:pt x="208997" y="23070"/>
                    </a:lnTo>
                    <a:cubicBezTo>
                      <a:pt x="209256" y="22803"/>
                      <a:pt x="207685" y="19265"/>
                      <a:pt x="204147" y="19265"/>
                    </a:cubicBezTo>
                    <a:cubicBezTo>
                      <a:pt x="201394" y="19265"/>
                      <a:pt x="199953" y="20573"/>
                      <a:pt x="198123" y="23196"/>
                    </a:cubicBezTo>
                    <a:lnTo>
                      <a:pt x="193800" y="30142"/>
                    </a:lnTo>
                    <a:cubicBezTo>
                      <a:pt x="189472" y="27127"/>
                      <a:pt x="183971" y="25293"/>
                      <a:pt x="178073" y="25293"/>
                    </a:cubicBezTo>
                    <a:cubicBezTo>
                      <a:pt x="163528" y="25293"/>
                      <a:pt x="152784" y="35911"/>
                      <a:pt x="152784" y="48881"/>
                    </a:cubicBezTo>
                    <a:cubicBezTo>
                      <a:pt x="152784" y="58447"/>
                      <a:pt x="158937" y="66434"/>
                      <a:pt x="168374" y="69713"/>
                    </a:cubicBezTo>
                    <a:cubicBezTo>
                      <a:pt x="166807" y="71417"/>
                      <a:pt x="165625" y="73643"/>
                      <a:pt x="165625" y="75870"/>
                    </a:cubicBezTo>
                    <a:cubicBezTo>
                      <a:pt x="165625" y="78752"/>
                      <a:pt x="166807" y="80590"/>
                      <a:pt x="168374" y="81894"/>
                    </a:cubicBezTo>
                    <a:cubicBezTo>
                      <a:pt x="156978" y="84120"/>
                      <a:pt x="148194" y="90415"/>
                      <a:pt x="148194" y="99847"/>
                    </a:cubicBezTo>
                    <a:moveTo>
                      <a:pt x="130119" y="85703"/>
                    </a:moveTo>
                    <a:cubicBezTo>
                      <a:pt x="130119" y="88844"/>
                      <a:pt x="131690" y="89759"/>
                      <a:pt x="133920" y="89759"/>
                    </a:cubicBezTo>
                    <a:lnTo>
                      <a:pt x="134835" y="89759"/>
                    </a:lnTo>
                    <a:cubicBezTo>
                      <a:pt x="137069" y="89759"/>
                      <a:pt x="138640" y="88844"/>
                      <a:pt x="138640" y="85703"/>
                    </a:cubicBezTo>
                    <a:lnTo>
                      <a:pt x="138640" y="30405"/>
                    </a:lnTo>
                    <a:cubicBezTo>
                      <a:pt x="138640" y="27264"/>
                      <a:pt x="137069" y="26345"/>
                      <a:pt x="134835" y="26345"/>
                    </a:cubicBezTo>
                    <a:lnTo>
                      <a:pt x="133920" y="26345"/>
                    </a:lnTo>
                    <a:cubicBezTo>
                      <a:pt x="131694" y="26345"/>
                      <a:pt x="130119" y="27264"/>
                      <a:pt x="130119" y="30405"/>
                    </a:cubicBezTo>
                    <a:lnTo>
                      <a:pt x="130119" y="85703"/>
                    </a:lnTo>
                    <a:close/>
                    <a:moveTo>
                      <a:pt x="134313" y="11274"/>
                    </a:moveTo>
                    <a:cubicBezTo>
                      <a:pt x="138114" y="11274"/>
                      <a:pt x="140077" y="9440"/>
                      <a:pt x="140077" y="5639"/>
                    </a:cubicBezTo>
                    <a:cubicBezTo>
                      <a:pt x="140077" y="1838"/>
                      <a:pt x="138244" y="4"/>
                      <a:pt x="134572" y="4"/>
                    </a:cubicBezTo>
                    <a:cubicBezTo>
                      <a:pt x="130774" y="4"/>
                      <a:pt x="128807" y="1842"/>
                      <a:pt x="128807" y="5639"/>
                    </a:cubicBezTo>
                    <a:cubicBezTo>
                      <a:pt x="128807" y="9307"/>
                      <a:pt x="130774" y="11274"/>
                      <a:pt x="134313" y="11274"/>
                    </a:cubicBezTo>
                    <a:moveTo>
                      <a:pt x="58050" y="85703"/>
                    </a:moveTo>
                    <a:cubicBezTo>
                      <a:pt x="58050" y="88844"/>
                      <a:pt x="59621" y="89759"/>
                      <a:pt x="61847" y="89759"/>
                    </a:cubicBezTo>
                    <a:lnTo>
                      <a:pt x="62770" y="89759"/>
                    </a:lnTo>
                    <a:cubicBezTo>
                      <a:pt x="64992" y="89759"/>
                      <a:pt x="66567" y="88844"/>
                      <a:pt x="66567" y="85703"/>
                    </a:cubicBezTo>
                    <a:lnTo>
                      <a:pt x="66567" y="46521"/>
                    </a:lnTo>
                    <a:cubicBezTo>
                      <a:pt x="70235" y="38660"/>
                      <a:pt x="77445" y="33288"/>
                      <a:pt x="87140" y="33288"/>
                    </a:cubicBezTo>
                    <a:cubicBezTo>
                      <a:pt x="97754" y="33288"/>
                      <a:pt x="103911" y="40886"/>
                      <a:pt x="103911" y="53338"/>
                    </a:cubicBezTo>
                    <a:lnTo>
                      <a:pt x="103911" y="85707"/>
                    </a:lnTo>
                    <a:cubicBezTo>
                      <a:pt x="103911" y="88848"/>
                      <a:pt x="105482" y="89763"/>
                      <a:pt x="107713" y="89763"/>
                    </a:cubicBezTo>
                    <a:lnTo>
                      <a:pt x="108627" y="89763"/>
                    </a:lnTo>
                    <a:cubicBezTo>
                      <a:pt x="110858" y="89763"/>
                      <a:pt x="112428" y="88848"/>
                      <a:pt x="112428" y="85707"/>
                    </a:cubicBezTo>
                    <a:lnTo>
                      <a:pt x="112428" y="52816"/>
                    </a:lnTo>
                    <a:cubicBezTo>
                      <a:pt x="112428" y="36308"/>
                      <a:pt x="104174" y="25301"/>
                      <a:pt x="87662" y="25301"/>
                    </a:cubicBezTo>
                    <a:cubicBezTo>
                      <a:pt x="77967" y="25301"/>
                      <a:pt x="70761" y="30017"/>
                      <a:pt x="66438" y="36700"/>
                    </a:cubicBezTo>
                    <a:lnTo>
                      <a:pt x="66438" y="34599"/>
                    </a:lnTo>
                    <a:cubicBezTo>
                      <a:pt x="66438" y="27794"/>
                      <a:pt x="63819" y="26353"/>
                      <a:pt x="60940" y="26353"/>
                    </a:cubicBezTo>
                    <a:cubicBezTo>
                      <a:pt x="59366" y="26353"/>
                      <a:pt x="58054" y="27005"/>
                      <a:pt x="58054" y="27272"/>
                    </a:cubicBezTo>
                    <a:lnTo>
                      <a:pt x="58054" y="85711"/>
                    </a:lnTo>
                    <a:close/>
                    <a:moveTo>
                      <a:pt x="4" y="85703"/>
                    </a:moveTo>
                    <a:cubicBezTo>
                      <a:pt x="4" y="88844"/>
                      <a:pt x="1575" y="89759"/>
                      <a:pt x="3801" y="89759"/>
                    </a:cubicBezTo>
                    <a:lnTo>
                      <a:pt x="4720" y="89759"/>
                    </a:lnTo>
                    <a:cubicBezTo>
                      <a:pt x="6951" y="89759"/>
                      <a:pt x="8521" y="88844"/>
                      <a:pt x="8521" y="85703"/>
                    </a:cubicBezTo>
                    <a:lnTo>
                      <a:pt x="8521" y="57524"/>
                    </a:lnTo>
                    <a:lnTo>
                      <a:pt x="37611" y="86488"/>
                    </a:lnTo>
                    <a:cubicBezTo>
                      <a:pt x="40101" y="88970"/>
                      <a:pt x="41542" y="89759"/>
                      <a:pt x="43117" y="89759"/>
                    </a:cubicBezTo>
                    <a:cubicBezTo>
                      <a:pt x="46651" y="89759"/>
                      <a:pt x="48096" y="85703"/>
                      <a:pt x="47699" y="85302"/>
                    </a:cubicBezTo>
                    <a:lnTo>
                      <a:pt x="17824" y="56212"/>
                    </a:lnTo>
                    <a:lnTo>
                      <a:pt x="43639" y="30531"/>
                    </a:lnTo>
                    <a:cubicBezTo>
                      <a:pt x="44036" y="30142"/>
                      <a:pt x="42853" y="26341"/>
                      <a:pt x="39445" y="26341"/>
                    </a:cubicBezTo>
                    <a:cubicBezTo>
                      <a:pt x="37741" y="26341"/>
                      <a:pt x="36040" y="27260"/>
                      <a:pt x="33680" y="29742"/>
                    </a:cubicBezTo>
                    <a:lnTo>
                      <a:pt x="8521" y="55427"/>
                    </a:lnTo>
                    <a:lnTo>
                      <a:pt x="8521" y="8258"/>
                    </a:lnTo>
                    <a:cubicBezTo>
                      <a:pt x="8521" y="1445"/>
                      <a:pt x="5773" y="0"/>
                      <a:pt x="2886" y="0"/>
                    </a:cubicBezTo>
                    <a:cubicBezTo>
                      <a:pt x="1308" y="0"/>
                      <a:pt x="0" y="652"/>
                      <a:pt x="0" y="919"/>
                    </a:cubicBezTo>
                    <a:lnTo>
                      <a:pt x="0" y="85699"/>
                    </a:lnTo>
                    <a:close/>
                  </a:path>
                </a:pathLst>
              </a:custGeom>
              <a:solidFill>
                <a:srgbClr val="0F0326"/>
              </a:solidFill>
              <a:ln w="4048" cap="flat">
                <a:noFill/>
                <a:prstDash val="solid"/>
                <a:miter/>
              </a:ln>
            </p:spPr>
            <p:txBody>
              <a:bodyPr/>
              <a:lstStyle/>
              <a:p>
                <a:endParaRPr lang="en-US"/>
              </a:p>
            </p:txBody>
          </p:sp>
          <p:sp>
            <p:nvSpPr>
              <p:cNvPr id="77" name="Freeform 76">
                <a:extLst>
                  <a:ext uri="{FF2B5EF4-FFF2-40B4-BE49-F238E27FC236}">
                    <a16:creationId xmlns:a16="http://schemas.microsoft.com/office/drawing/2014/main" id="{90851B4E-7B0C-6A22-B2DA-3B561D2BC7FB}"/>
                  </a:ext>
                </a:extLst>
              </p:cNvPr>
              <p:cNvSpPr/>
              <p:nvPr/>
            </p:nvSpPr>
            <p:spPr>
              <a:xfrm>
                <a:off x="6492511" y="2347409"/>
                <a:ext cx="382887" cy="53192"/>
              </a:xfrm>
              <a:custGeom>
                <a:avLst/>
                <a:gdLst>
                  <a:gd name="csX0" fmla="*/ 0 w 382887"/>
                  <a:gd name="csY0" fmla="*/ 33935 h 53192"/>
                  <a:gd name="csX1" fmla="*/ 18799 w 382887"/>
                  <a:gd name="csY1" fmla="*/ 53192 h 53192"/>
                  <a:gd name="csX2" fmla="*/ 34535 w 382887"/>
                  <a:gd name="csY2" fmla="*/ 43072 h 53192"/>
                  <a:gd name="csX3" fmla="*/ 31235 w 382887"/>
                  <a:gd name="csY3" fmla="*/ 40692 h 53192"/>
                  <a:gd name="csX4" fmla="*/ 18804 w 382887"/>
                  <a:gd name="csY4" fmla="*/ 48752 h 53192"/>
                  <a:gd name="csX5" fmla="*/ 5060 w 382887"/>
                  <a:gd name="csY5" fmla="*/ 33935 h 53192"/>
                  <a:gd name="csX6" fmla="*/ 18804 w 382887"/>
                  <a:gd name="csY6" fmla="*/ 19261 h 53192"/>
                  <a:gd name="csX7" fmla="*/ 31235 w 382887"/>
                  <a:gd name="csY7" fmla="*/ 27329 h 53192"/>
                  <a:gd name="csX8" fmla="*/ 34535 w 382887"/>
                  <a:gd name="csY8" fmla="*/ 24953 h 53192"/>
                  <a:gd name="csX9" fmla="*/ 18799 w 382887"/>
                  <a:gd name="csY9" fmla="*/ 14820 h 53192"/>
                  <a:gd name="csX10" fmla="*/ 0 w 382887"/>
                  <a:gd name="csY10" fmla="*/ 33935 h 53192"/>
                  <a:gd name="csX11" fmla="*/ 39765 w 382887"/>
                  <a:gd name="csY11" fmla="*/ 33935 h 53192"/>
                  <a:gd name="csX12" fmla="*/ 58645 w 382887"/>
                  <a:gd name="csY12" fmla="*/ 53192 h 53192"/>
                  <a:gd name="csX13" fmla="*/ 77445 w 382887"/>
                  <a:gd name="csY13" fmla="*/ 34089 h 53192"/>
                  <a:gd name="csX14" fmla="*/ 58645 w 382887"/>
                  <a:gd name="csY14" fmla="*/ 14824 h 53192"/>
                  <a:gd name="csX15" fmla="*/ 39765 w 382887"/>
                  <a:gd name="csY15" fmla="*/ 33939 h 53192"/>
                  <a:gd name="csX16" fmla="*/ 44820 w 382887"/>
                  <a:gd name="csY16" fmla="*/ 33935 h 53192"/>
                  <a:gd name="csX17" fmla="*/ 58645 w 382887"/>
                  <a:gd name="csY17" fmla="*/ 19192 h 53192"/>
                  <a:gd name="csX18" fmla="*/ 72388 w 382887"/>
                  <a:gd name="csY18" fmla="*/ 34089 h 53192"/>
                  <a:gd name="csX19" fmla="*/ 58645 w 382887"/>
                  <a:gd name="csY19" fmla="*/ 48824 h 53192"/>
                  <a:gd name="csX20" fmla="*/ 44820 w 382887"/>
                  <a:gd name="csY20" fmla="*/ 33935 h 53192"/>
                  <a:gd name="csX21" fmla="*/ 85362 w 382887"/>
                  <a:gd name="csY21" fmla="*/ 50201 h 53192"/>
                  <a:gd name="csX22" fmla="*/ 87585 w 382887"/>
                  <a:gd name="csY22" fmla="*/ 52581 h 53192"/>
                  <a:gd name="csX23" fmla="*/ 88119 w 382887"/>
                  <a:gd name="csY23" fmla="*/ 52581 h 53192"/>
                  <a:gd name="csX24" fmla="*/ 90346 w 382887"/>
                  <a:gd name="csY24" fmla="*/ 50201 h 53192"/>
                  <a:gd name="csX25" fmla="*/ 90346 w 382887"/>
                  <a:gd name="csY25" fmla="*/ 26863 h 53192"/>
                  <a:gd name="csX26" fmla="*/ 101252 w 382887"/>
                  <a:gd name="csY26" fmla="*/ 19504 h 53192"/>
                  <a:gd name="csX27" fmla="*/ 110696 w 382887"/>
                  <a:gd name="csY27" fmla="*/ 30940 h 53192"/>
                  <a:gd name="csX28" fmla="*/ 110696 w 382887"/>
                  <a:gd name="csY28" fmla="*/ 50205 h 53192"/>
                  <a:gd name="csX29" fmla="*/ 112914 w 382887"/>
                  <a:gd name="csY29" fmla="*/ 52585 h 53192"/>
                  <a:gd name="csX30" fmla="*/ 113453 w 382887"/>
                  <a:gd name="csY30" fmla="*/ 52585 h 53192"/>
                  <a:gd name="csX31" fmla="*/ 115671 w 382887"/>
                  <a:gd name="csY31" fmla="*/ 50205 h 53192"/>
                  <a:gd name="csX32" fmla="*/ 115671 w 382887"/>
                  <a:gd name="csY32" fmla="*/ 26867 h 53192"/>
                  <a:gd name="csX33" fmla="*/ 126581 w 382887"/>
                  <a:gd name="csY33" fmla="*/ 19508 h 53192"/>
                  <a:gd name="csX34" fmla="*/ 136029 w 382887"/>
                  <a:gd name="csY34" fmla="*/ 30559 h 53192"/>
                  <a:gd name="csX35" fmla="*/ 136029 w 382887"/>
                  <a:gd name="csY35" fmla="*/ 50205 h 53192"/>
                  <a:gd name="csX36" fmla="*/ 138248 w 382887"/>
                  <a:gd name="csY36" fmla="*/ 52585 h 53192"/>
                  <a:gd name="csX37" fmla="*/ 138786 w 382887"/>
                  <a:gd name="csY37" fmla="*/ 52585 h 53192"/>
                  <a:gd name="csX38" fmla="*/ 141008 w 382887"/>
                  <a:gd name="csY38" fmla="*/ 50205 h 53192"/>
                  <a:gd name="csX39" fmla="*/ 141008 w 382887"/>
                  <a:gd name="csY39" fmla="*/ 30248 h 53192"/>
                  <a:gd name="csX40" fmla="*/ 126888 w 382887"/>
                  <a:gd name="csY40" fmla="*/ 14824 h 53192"/>
                  <a:gd name="csX41" fmla="*/ 113910 w 382887"/>
                  <a:gd name="csY41" fmla="*/ 22645 h 53192"/>
                  <a:gd name="csX42" fmla="*/ 101782 w 382887"/>
                  <a:gd name="csY42" fmla="*/ 14824 h 53192"/>
                  <a:gd name="csX43" fmla="*/ 90265 w 382887"/>
                  <a:gd name="csY43" fmla="*/ 21192 h 53192"/>
                  <a:gd name="csX44" fmla="*/ 90265 w 382887"/>
                  <a:gd name="csY44" fmla="*/ 20277 h 53192"/>
                  <a:gd name="csX45" fmla="*/ 87047 w 382887"/>
                  <a:gd name="csY45" fmla="*/ 15440 h 53192"/>
                  <a:gd name="csX46" fmla="*/ 85362 w 382887"/>
                  <a:gd name="csY46" fmla="*/ 15982 h 53192"/>
                  <a:gd name="csX47" fmla="*/ 85362 w 382887"/>
                  <a:gd name="csY47" fmla="*/ 50205 h 53192"/>
                  <a:gd name="csX48" fmla="*/ 150995 w 382887"/>
                  <a:gd name="csY48" fmla="*/ 50201 h 53192"/>
                  <a:gd name="csX49" fmla="*/ 153217 w 382887"/>
                  <a:gd name="csY49" fmla="*/ 52581 h 53192"/>
                  <a:gd name="csX50" fmla="*/ 153756 w 382887"/>
                  <a:gd name="csY50" fmla="*/ 52581 h 53192"/>
                  <a:gd name="csX51" fmla="*/ 155974 w 382887"/>
                  <a:gd name="csY51" fmla="*/ 50201 h 53192"/>
                  <a:gd name="csX52" fmla="*/ 155974 w 382887"/>
                  <a:gd name="csY52" fmla="*/ 26863 h 53192"/>
                  <a:gd name="csX53" fmla="*/ 166884 w 382887"/>
                  <a:gd name="csY53" fmla="*/ 19504 h 53192"/>
                  <a:gd name="csX54" fmla="*/ 176328 w 382887"/>
                  <a:gd name="csY54" fmla="*/ 30940 h 53192"/>
                  <a:gd name="csX55" fmla="*/ 176328 w 382887"/>
                  <a:gd name="csY55" fmla="*/ 50205 h 53192"/>
                  <a:gd name="csX56" fmla="*/ 178550 w 382887"/>
                  <a:gd name="csY56" fmla="*/ 52585 h 53192"/>
                  <a:gd name="csX57" fmla="*/ 179085 w 382887"/>
                  <a:gd name="csY57" fmla="*/ 52585 h 53192"/>
                  <a:gd name="csX58" fmla="*/ 181307 w 382887"/>
                  <a:gd name="csY58" fmla="*/ 50205 h 53192"/>
                  <a:gd name="csX59" fmla="*/ 181307 w 382887"/>
                  <a:gd name="csY59" fmla="*/ 26867 h 53192"/>
                  <a:gd name="csX60" fmla="*/ 192217 w 382887"/>
                  <a:gd name="csY60" fmla="*/ 19508 h 53192"/>
                  <a:gd name="csX61" fmla="*/ 201657 w 382887"/>
                  <a:gd name="csY61" fmla="*/ 30559 h 53192"/>
                  <a:gd name="csX62" fmla="*/ 201657 w 382887"/>
                  <a:gd name="csY62" fmla="*/ 50205 h 53192"/>
                  <a:gd name="csX63" fmla="*/ 203884 w 382887"/>
                  <a:gd name="csY63" fmla="*/ 52585 h 53192"/>
                  <a:gd name="csX64" fmla="*/ 204422 w 382887"/>
                  <a:gd name="csY64" fmla="*/ 52585 h 53192"/>
                  <a:gd name="csX65" fmla="*/ 206645 w 382887"/>
                  <a:gd name="csY65" fmla="*/ 50205 h 53192"/>
                  <a:gd name="csX66" fmla="*/ 206645 w 382887"/>
                  <a:gd name="csY66" fmla="*/ 30248 h 53192"/>
                  <a:gd name="csX67" fmla="*/ 192525 w 382887"/>
                  <a:gd name="csY67" fmla="*/ 14824 h 53192"/>
                  <a:gd name="csX68" fmla="*/ 179546 w 382887"/>
                  <a:gd name="csY68" fmla="*/ 22645 h 53192"/>
                  <a:gd name="csX69" fmla="*/ 167422 w 382887"/>
                  <a:gd name="csY69" fmla="*/ 14824 h 53192"/>
                  <a:gd name="csX70" fmla="*/ 155901 w 382887"/>
                  <a:gd name="csY70" fmla="*/ 21192 h 53192"/>
                  <a:gd name="csX71" fmla="*/ 155901 w 382887"/>
                  <a:gd name="csY71" fmla="*/ 20277 h 53192"/>
                  <a:gd name="csX72" fmla="*/ 152687 w 382887"/>
                  <a:gd name="csY72" fmla="*/ 15440 h 53192"/>
                  <a:gd name="csX73" fmla="*/ 150999 w 382887"/>
                  <a:gd name="csY73" fmla="*/ 15982 h 53192"/>
                  <a:gd name="csX74" fmla="*/ 150999 w 382887"/>
                  <a:gd name="csY74" fmla="*/ 50205 h 53192"/>
                  <a:gd name="csX75" fmla="*/ 214174 w 382887"/>
                  <a:gd name="csY75" fmla="*/ 34158 h 53192"/>
                  <a:gd name="csX76" fmla="*/ 233050 w 382887"/>
                  <a:gd name="csY76" fmla="*/ 53192 h 53192"/>
                  <a:gd name="csX77" fmla="*/ 248482 w 382887"/>
                  <a:gd name="csY77" fmla="*/ 45068 h 53192"/>
                  <a:gd name="csX78" fmla="*/ 245567 w 382887"/>
                  <a:gd name="csY78" fmla="*/ 42218 h 53192"/>
                  <a:gd name="csX79" fmla="*/ 233050 w 382887"/>
                  <a:gd name="csY79" fmla="*/ 48752 h 53192"/>
                  <a:gd name="csX80" fmla="*/ 219153 w 382887"/>
                  <a:gd name="csY80" fmla="*/ 35385 h 53192"/>
                  <a:gd name="csX81" fmla="*/ 247559 w 382887"/>
                  <a:gd name="csY81" fmla="*/ 35385 h 53192"/>
                  <a:gd name="csX82" fmla="*/ 249627 w 382887"/>
                  <a:gd name="csY82" fmla="*/ 33697 h 53192"/>
                  <a:gd name="csX83" fmla="*/ 249627 w 382887"/>
                  <a:gd name="csY83" fmla="*/ 33243 h 53192"/>
                  <a:gd name="csX84" fmla="*/ 232593 w 382887"/>
                  <a:gd name="csY84" fmla="*/ 14820 h 53192"/>
                  <a:gd name="csX85" fmla="*/ 214174 w 382887"/>
                  <a:gd name="csY85" fmla="*/ 34158 h 53192"/>
                  <a:gd name="csX86" fmla="*/ 219303 w 382887"/>
                  <a:gd name="csY86" fmla="*/ 31094 h 53192"/>
                  <a:gd name="csX87" fmla="*/ 232593 w 382887"/>
                  <a:gd name="csY87" fmla="*/ 19188 h 53192"/>
                  <a:gd name="csX88" fmla="*/ 244341 w 382887"/>
                  <a:gd name="csY88" fmla="*/ 31094 h 53192"/>
                  <a:gd name="csX89" fmla="*/ 219303 w 382887"/>
                  <a:gd name="csY89" fmla="*/ 31094 h 53192"/>
                  <a:gd name="csX90" fmla="*/ 257396 w 382887"/>
                  <a:gd name="csY90" fmla="*/ 50201 h 53192"/>
                  <a:gd name="csX91" fmla="*/ 259614 w 382887"/>
                  <a:gd name="csY91" fmla="*/ 52581 h 53192"/>
                  <a:gd name="csX92" fmla="*/ 260148 w 382887"/>
                  <a:gd name="csY92" fmla="*/ 52581 h 53192"/>
                  <a:gd name="csX93" fmla="*/ 262371 w 382887"/>
                  <a:gd name="csY93" fmla="*/ 50201 h 53192"/>
                  <a:gd name="csX94" fmla="*/ 262371 w 382887"/>
                  <a:gd name="csY94" fmla="*/ 35846 h 53192"/>
                  <a:gd name="csX95" fmla="*/ 271430 w 382887"/>
                  <a:gd name="csY95" fmla="*/ 19654 h 53192"/>
                  <a:gd name="csX96" fmla="*/ 275888 w 382887"/>
                  <a:gd name="csY96" fmla="*/ 21192 h 53192"/>
                  <a:gd name="csX97" fmla="*/ 277268 w 382887"/>
                  <a:gd name="csY97" fmla="*/ 18581 h 53192"/>
                  <a:gd name="csX98" fmla="*/ 271969 w 382887"/>
                  <a:gd name="csY98" fmla="*/ 14824 h 53192"/>
                  <a:gd name="csX99" fmla="*/ 262298 w 382887"/>
                  <a:gd name="csY99" fmla="*/ 22414 h 53192"/>
                  <a:gd name="csX100" fmla="*/ 262298 w 382887"/>
                  <a:gd name="csY100" fmla="*/ 20277 h 53192"/>
                  <a:gd name="csX101" fmla="*/ 259084 w 382887"/>
                  <a:gd name="csY101" fmla="*/ 15440 h 53192"/>
                  <a:gd name="csX102" fmla="*/ 257400 w 382887"/>
                  <a:gd name="csY102" fmla="*/ 15982 h 53192"/>
                  <a:gd name="csX103" fmla="*/ 257400 w 382887"/>
                  <a:gd name="csY103" fmla="*/ 50205 h 53192"/>
                  <a:gd name="csX104" fmla="*/ 280494 w 382887"/>
                  <a:gd name="csY104" fmla="*/ 33935 h 53192"/>
                  <a:gd name="csX105" fmla="*/ 299294 w 382887"/>
                  <a:gd name="csY105" fmla="*/ 53192 h 53192"/>
                  <a:gd name="csX106" fmla="*/ 315029 w 382887"/>
                  <a:gd name="csY106" fmla="*/ 43072 h 53192"/>
                  <a:gd name="csX107" fmla="*/ 311726 w 382887"/>
                  <a:gd name="csY107" fmla="*/ 40692 h 53192"/>
                  <a:gd name="csX108" fmla="*/ 299294 w 382887"/>
                  <a:gd name="csY108" fmla="*/ 48752 h 53192"/>
                  <a:gd name="csX109" fmla="*/ 285550 w 382887"/>
                  <a:gd name="csY109" fmla="*/ 33935 h 53192"/>
                  <a:gd name="csX110" fmla="*/ 299294 w 382887"/>
                  <a:gd name="csY110" fmla="*/ 19261 h 53192"/>
                  <a:gd name="csX111" fmla="*/ 311726 w 382887"/>
                  <a:gd name="csY111" fmla="*/ 27329 h 53192"/>
                  <a:gd name="csX112" fmla="*/ 315029 w 382887"/>
                  <a:gd name="csY112" fmla="*/ 24953 h 53192"/>
                  <a:gd name="csX113" fmla="*/ 299294 w 382887"/>
                  <a:gd name="csY113" fmla="*/ 14820 h 53192"/>
                  <a:gd name="csX114" fmla="*/ 280494 w 382887"/>
                  <a:gd name="csY114" fmla="*/ 33935 h 53192"/>
                  <a:gd name="csX115" fmla="*/ 325550 w 382887"/>
                  <a:gd name="csY115" fmla="*/ 6602 h 53192"/>
                  <a:gd name="csX116" fmla="*/ 328922 w 382887"/>
                  <a:gd name="csY116" fmla="*/ 3299 h 53192"/>
                  <a:gd name="csX117" fmla="*/ 325700 w 382887"/>
                  <a:gd name="csY117" fmla="*/ 4 h 53192"/>
                  <a:gd name="csX118" fmla="*/ 322332 w 382887"/>
                  <a:gd name="csY118" fmla="*/ 3299 h 53192"/>
                  <a:gd name="csX119" fmla="*/ 325550 w 382887"/>
                  <a:gd name="csY119" fmla="*/ 6602 h 53192"/>
                  <a:gd name="csX120" fmla="*/ 323105 w 382887"/>
                  <a:gd name="csY120" fmla="*/ 50201 h 53192"/>
                  <a:gd name="csX121" fmla="*/ 325319 w 382887"/>
                  <a:gd name="csY121" fmla="*/ 52581 h 53192"/>
                  <a:gd name="csX122" fmla="*/ 325858 w 382887"/>
                  <a:gd name="csY122" fmla="*/ 52581 h 53192"/>
                  <a:gd name="csX123" fmla="*/ 328076 w 382887"/>
                  <a:gd name="csY123" fmla="*/ 50201 h 53192"/>
                  <a:gd name="csX124" fmla="*/ 328076 w 382887"/>
                  <a:gd name="csY124" fmla="*/ 17812 h 53192"/>
                  <a:gd name="csX125" fmla="*/ 325858 w 382887"/>
                  <a:gd name="csY125" fmla="*/ 15436 h 53192"/>
                  <a:gd name="csX126" fmla="*/ 325319 w 382887"/>
                  <a:gd name="csY126" fmla="*/ 15436 h 53192"/>
                  <a:gd name="csX127" fmla="*/ 323105 w 382887"/>
                  <a:gd name="csY127" fmla="*/ 17812 h 53192"/>
                  <a:gd name="csX128" fmla="*/ 323105 w 382887"/>
                  <a:gd name="csY128" fmla="*/ 50201 h 53192"/>
                  <a:gd name="csX129" fmla="*/ 336456 w 382887"/>
                  <a:gd name="csY129" fmla="*/ 42918 h 53192"/>
                  <a:gd name="csX130" fmla="*/ 349041 w 382887"/>
                  <a:gd name="csY130" fmla="*/ 53119 h 53192"/>
                  <a:gd name="csX131" fmla="*/ 362708 w 382887"/>
                  <a:gd name="csY131" fmla="*/ 46371 h 53192"/>
                  <a:gd name="csX132" fmla="*/ 362708 w 382887"/>
                  <a:gd name="csY132" fmla="*/ 47740 h 53192"/>
                  <a:gd name="csX133" fmla="*/ 365849 w 382887"/>
                  <a:gd name="csY133" fmla="*/ 52577 h 53192"/>
                  <a:gd name="csX134" fmla="*/ 367537 w 382887"/>
                  <a:gd name="csY134" fmla="*/ 52035 h 53192"/>
                  <a:gd name="csX135" fmla="*/ 367537 w 382887"/>
                  <a:gd name="csY135" fmla="*/ 29021 h 53192"/>
                  <a:gd name="csX136" fmla="*/ 352729 w 382887"/>
                  <a:gd name="csY136" fmla="*/ 14816 h 53192"/>
                  <a:gd name="csX137" fmla="*/ 337840 w 382887"/>
                  <a:gd name="csY137" fmla="*/ 23261 h 53192"/>
                  <a:gd name="csX138" fmla="*/ 340666 w 382887"/>
                  <a:gd name="csY138" fmla="*/ 26171 h 53192"/>
                  <a:gd name="csX139" fmla="*/ 352345 w 382887"/>
                  <a:gd name="csY139" fmla="*/ 19415 h 53192"/>
                  <a:gd name="csX140" fmla="*/ 362639 w 382887"/>
                  <a:gd name="csY140" fmla="*/ 29171 h 53192"/>
                  <a:gd name="csX141" fmla="*/ 362639 w 382887"/>
                  <a:gd name="csY141" fmla="*/ 30478 h 53192"/>
                  <a:gd name="csX142" fmla="*/ 361866 w 382887"/>
                  <a:gd name="csY142" fmla="*/ 30478 h 53192"/>
                  <a:gd name="csX143" fmla="*/ 336460 w 382887"/>
                  <a:gd name="csY143" fmla="*/ 42918 h 53192"/>
                  <a:gd name="csX144" fmla="*/ 341512 w 382887"/>
                  <a:gd name="csY144" fmla="*/ 42918 h 53192"/>
                  <a:gd name="csX145" fmla="*/ 360481 w 382887"/>
                  <a:gd name="csY145" fmla="*/ 34466 h 53192"/>
                  <a:gd name="csX146" fmla="*/ 362635 w 382887"/>
                  <a:gd name="csY146" fmla="*/ 34389 h 53192"/>
                  <a:gd name="csX147" fmla="*/ 362635 w 382887"/>
                  <a:gd name="csY147" fmla="*/ 37765 h 53192"/>
                  <a:gd name="csX148" fmla="*/ 349499 w 382887"/>
                  <a:gd name="csY148" fmla="*/ 48986 h 53192"/>
                  <a:gd name="csX149" fmla="*/ 341508 w 382887"/>
                  <a:gd name="csY149" fmla="*/ 42922 h 53192"/>
                  <a:gd name="csX150" fmla="*/ 377917 w 382887"/>
                  <a:gd name="csY150" fmla="*/ 50201 h 53192"/>
                  <a:gd name="csX151" fmla="*/ 380135 w 382887"/>
                  <a:gd name="csY151" fmla="*/ 52581 h 53192"/>
                  <a:gd name="csX152" fmla="*/ 380670 w 382887"/>
                  <a:gd name="csY152" fmla="*/ 52581 h 53192"/>
                  <a:gd name="csX153" fmla="*/ 382888 w 382887"/>
                  <a:gd name="csY153" fmla="*/ 50201 h 53192"/>
                  <a:gd name="csX154" fmla="*/ 382888 w 382887"/>
                  <a:gd name="csY154" fmla="*/ 4838 h 53192"/>
                  <a:gd name="csX155" fmla="*/ 379593 w 382887"/>
                  <a:gd name="csY155" fmla="*/ 0 h 53192"/>
                  <a:gd name="csX156" fmla="*/ 377913 w 382887"/>
                  <a:gd name="csY156" fmla="*/ 542 h 53192"/>
                  <a:gd name="csX157" fmla="*/ 377913 w 382887"/>
                  <a:gd name="csY157" fmla="*/ 50205 h 531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Lst>
                <a:rect l="l" t="t" r="r" b="b"/>
                <a:pathLst>
                  <a:path w="382887" h="53192">
                    <a:moveTo>
                      <a:pt x="0" y="33935"/>
                    </a:moveTo>
                    <a:cubicBezTo>
                      <a:pt x="0" y="45068"/>
                      <a:pt x="8052" y="53192"/>
                      <a:pt x="18799" y="53192"/>
                    </a:cubicBezTo>
                    <a:cubicBezTo>
                      <a:pt x="29470" y="53192"/>
                      <a:pt x="34535" y="46371"/>
                      <a:pt x="34535" y="43072"/>
                    </a:cubicBezTo>
                    <a:cubicBezTo>
                      <a:pt x="34535" y="40842"/>
                      <a:pt x="31389" y="40380"/>
                      <a:pt x="31235" y="40692"/>
                    </a:cubicBezTo>
                    <a:cubicBezTo>
                      <a:pt x="29316" y="45222"/>
                      <a:pt x="25783" y="48752"/>
                      <a:pt x="18804" y="48752"/>
                    </a:cubicBezTo>
                    <a:cubicBezTo>
                      <a:pt x="10893" y="48752"/>
                      <a:pt x="5060" y="42457"/>
                      <a:pt x="5060" y="33935"/>
                    </a:cubicBezTo>
                    <a:cubicBezTo>
                      <a:pt x="5060" y="25414"/>
                      <a:pt x="10974" y="19261"/>
                      <a:pt x="18804" y="19261"/>
                    </a:cubicBezTo>
                    <a:cubicBezTo>
                      <a:pt x="25787" y="19261"/>
                      <a:pt x="29320" y="22795"/>
                      <a:pt x="31235" y="27329"/>
                    </a:cubicBezTo>
                    <a:cubicBezTo>
                      <a:pt x="31389" y="27633"/>
                      <a:pt x="34535" y="27171"/>
                      <a:pt x="34535" y="24953"/>
                    </a:cubicBezTo>
                    <a:cubicBezTo>
                      <a:pt x="34535" y="21641"/>
                      <a:pt x="29470" y="14820"/>
                      <a:pt x="18799" y="14820"/>
                    </a:cubicBezTo>
                    <a:cubicBezTo>
                      <a:pt x="8052" y="14820"/>
                      <a:pt x="0" y="22872"/>
                      <a:pt x="0" y="33935"/>
                    </a:cubicBezTo>
                    <a:moveTo>
                      <a:pt x="39765" y="33935"/>
                    </a:moveTo>
                    <a:cubicBezTo>
                      <a:pt x="39765" y="45068"/>
                      <a:pt x="47662" y="53192"/>
                      <a:pt x="58645" y="53192"/>
                    </a:cubicBezTo>
                    <a:cubicBezTo>
                      <a:pt x="69547" y="53192"/>
                      <a:pt x="77445" y="45149"/>
                      <a:pt x="77445" y="34089"/>
                    </a:cubicBezTo>
                    <a:cubicBezTo>
                      <a:pt x="77445" y="22957"/>
                      <a:pt x="69547" y="14824"/>
                      <a:pt x="58645" y="14824"/>
                    </a:cubicBezTo>
                    <a:cubicBezTo>
                      <a:pt x="47662" y="14824"/>
                      <a:pt x="39765" y="22876"/>
                      <a:pt x="39765" y="33939"/>
                    </a:cubicBezTo>
                    <a:moveTo>
                      <a:pt x="44820" y="33935"/>
                    </a:moveTo>
                    <a:cubicBezTo>
                      <a:pt x="44820" y="25406"/>
                      <a:pt x="50735" y="19192"/>
                      <a:pt x="58645" y="19192"/>
                    </a:cubicBezTo>
                    <a:cubicBezTo>
                      <a:pt x="66555" y="19192"/>
                      <a:pt x="72388" y="25564"/>
                      <a:pt x="72388" y="34089"/>
                    </a:cubicBezTo>
                    <a:cubicBezTo>
                      <a:pt x="72388" y="42615"/>
                      <a:pt x="66478" y="48824"/>
                      <a:pt x="58645" y="48824"/>
                    </a:cubicBezTo>
                    <a:cubicBezTo>
                      <a:pt x="50735" y="48824"/>
                      <a:pt x="44820" y="42457"/>
                      <a:pt x="44820" y="33935"/>
                    </a:cubicBezTo>
                    <a:moveTo>
                      <a:pt x="85362" y="50201"/>
                    </a:moveTo>
                    <a:cubicBezTo>
                      <a:pt x="85362" y="52039"/>
                      <a:pt x="86286" y="52581"/>
                      <a:pt x="87585" y="52581"/>
                    </a:cubicBezTo>
                    <a:lnTo>
                      <a:pt x="88119" y="52581"/>
                    </a:lnTo>
                    <a:cubicBezTo>
                      <a:pt x="89423" y="52581"/>
                      <a:pt x="90346" y="52039"/>
                      <a:pt x="90346" y="50201"/>
                    </a:cubicBezTo>
                    <a:lnTo>
                      <a:pt x="90346" y="26863"/>
                    </a:lnTo>
                    <a:cubicBezTo>
                      <a:pt x="92496" y="22487"/>
                      <a:pt x="96718" y="19504"/>
                      <a:pt x="101252" y="19504"/>
                    </a:cubicBezTo>
                    <a:cubicBezTo>
                      <a:pt x="107547" y="19504"/>
                      <a:pt x="110696" y="23261"/>
                      <a:pt x="110696" y="30940"/>
                    </a:cubicBezTo>
                    <a:lnTo>
                      <a:pt x="110696" y="50205"/>
                    </a:lnTo>
                    <a:cubicBezTo>
                      <a:pt x="110696" y="52043"/>
                      <a:pt x="111614" y="52585"/>
                      <a:pt x="112914" y="52585"/>
                    </a:cubicBezTo>
                    <a:lnTo>
                      <a:pt x="113453" y="52585"/>
                    </a:lnTo>
                    <a:cubicBezTo>
                      <a:pt x="114756" y="52585"/>
                      <a:pt x="115671" y="52043"/>
                      <a:pt x="115671" y="50205"/>
                    </a:cubicBezTo>
                    <a:lnTo>
                      <a:pt x="115671" y="26867"/>
                    </a:lnTo>
                    <a:cubicBezTo>
                      <a:pt x="117825" y="22491"/>
                      <a:pt x="122047" y="19508"/>
                      <a:pt x="126581" y="19508"/>
                    </a:cubicBezTo>
                    <a:cubicBezTo>
                      <a:pt x="132880" y="19508"/>
                      <a:pt x="136029" y="23265"/>
                      <a:pt x="136029" y="30559"/>
                    </a:cubicBezTo>
                    <a:lnTo>
                      <a:pt x="136029" y="50205"/>
                    </a:lnTo>
                    <a:cubicBezTo>
                      <a:pt x="136029" y="52043"/>
                      <a:pt x="136944" y="52585"/>
                      <a:pt x="138248" y="52585"/>
                    </a:cubicBezTo>
                    <a:lnTo>
                      <a:pt x="138786" y="52585"/>
                    </a:lnTo>
                    <a:cubicBezTo>
                      <a:pt x="140085" y="52585"/>
                      <a:pt x="141008" y="52043"/>
                      <a:pt x="141008" y="50205"/>
                    </a:cubicBezTo>
                    <a:lnTo>
                      <a:pt x="141008" y="30248"/>
                    </a:lnTo>
                    <a:cubicBezTo>
                      <a:pt x="141008" y="20111"/>
                      <a:pt x="136106" y="14824"/>
                      <a:pt x="126888" y="14824"/>
                    </a:cubicBezTo>
                    <a:cubicBezTo>
                      <a:pt x="120820" y="14824"/>
                      <a:pt x="116367" y="18269"/>
                      <a:pt x="113910" y="22645"/>
                    </a:cubicBezTo>
                    <a:cubicBezTo>
                      <a:pt x="111918" y="17504"/>
                      <a:pt x="107542" y="14824"/>
                      <a:pt x="101782" y="14824"/>
                    </a:cubicBezTo>
                    <a:cubicBezTo>
                      <a:pt x="96867" y="14824"/>
                      <a:pt x="92799" y="17508"/>
                      <a:pt x="90265" y="21192"/>
                    </a:cubicBezTo>
                    <a:lnTo>
                      <a:pt x="90265" y="20277"/>
                    </a:lnTo>
                    <a:cubicBezTo>
                      <a:pt x="90265" y="16290"/>
                      <a:pt x="88731" y="15440"/>
                      <a:pt x="87047" y="15440"/>
                    </a:cubicBezTo>
                    <a:cubicBezTo>
                      <a:pt x="86128" y="15440"/>
                      <a:pt x="85362" y="15828"/>
                      <a:pt x="85362" y="15982"/>
                    </a:cubicBezTo>
                    <a:lnTo>
                      <a:pt x="85362" y="50205"/>
                    </a:lnTo>
                    <a:close/>
                    <a:moveTo>
                      <a:pt x="150995" y="50201"/>
                    </a:moveTo>
                    <a:cubicBezTo>
                      <a:pt x="150995" y="52039"/>
                      <a:pt x="151914" y="52581"/>
                      <a:pt x="153217" y="52581"/>
                    </a:cubicBezTo>
                    <a:lnTo>
                      <a:pt x="153756" y="52581"/>
                    </a:lnTo>
                    <a:cubicBezTo>
                      <a:pt x="155055" y="52581"/>
                      <a:pt x="155974" y="52039"/>
                      <a:pt x="155974" y="50201"/>
                    </a:cubicBezTo>
                    <a:lnTo>
                      <a:pt x="155974" y="26863"/>
                    </a:lnTo>
                    <a:cubicBezTo>
                      <a:pt x="158123" y="22487"/>
                      <a:pt x="162350" y="19504"/>
                      <a:pt x="166884" y="19504"/>
                    </a:cubicBezTo>
                    <a:cubicBezTo>
                      <a:pt x="173183" y="19504"/>
                      <a:pt x="176328" y="23261"/>
                      <a:pt x="176328" y="30940"/>
                    </a:cubicBezTo>
                    <a:lnTo>
                      <a:pt x="176328" y="50205"/>
                    </a:lnTo>
                    <a:cubicBezTo>
                      <a:pt x="176328" y="52043"/>
                      <a:pt x="177251" y="52585"/>
                      <a:pt x="178550" y="52585"/>
                    </a:cubicBezTo>
                    <a:lnTo>
                      <a:pt x="179085" y="52585"/>
                    </a:lnTo>
                    <a:cubicBezTo>
                      <a:pt x="180393" y="52585"/>
                      <a:pt x="181307" y="52043"/>
                      <a:pt x="181307" y="50205"/>
                    </a:cubicBezTo>
                    <a:lnTo>
                      <a:pt x="181307" y="26867"/>
                    </a:lnTo>
                    <a:cubicBezTo>
                      <a:pt x="183461" y="22491"/>
                      <a:pt x="187683" y="19508"/>
                      <a:pt x="192217" y="19508"/>
                    </a:cubicBezTo>
                    <a:cubicBezTo>
                      <a:pt x="198508" y="19508"/>
                      <a:pt x="201657" y="23265"/>
                      <a:pt x="201657" y="30559"/>
                    </a:cubicBezTo>
                    <a:lnTo>
                      <a:pt x="201657" y="50205"/>
                    </a:lnTo>
                    <a:cubicBezTo>
                      <a:pt x="201657" y="52043"/>
                      <a:pt x="202580" y="52585"/>
                      <a:pt x="203884" y="52585"/>
                    </a:cubicBezTo>
                    <a:lnTo>
                      <a:pt x="204422" y="52585"/>
                    </a:lnTo>
                    <a:cubicBezTo>
                      <a:pt x="205722" y="52585"/>
                      <a:pt x="206645" y="52043"/>
                      <a:pt x="206645" y="50205"/>
                    </a:cubicBezTo>
                    <a:lnTo>
                      <a:pt x="206645" y="30248"/>
                    </a:lnTo>
                    <a:cubicBezTo>
                      <a:pt x="206645" y="20111"/>
                      <a:pt x="201734" y="14824"/>
                      <a:pt x="192525" y="14824"/>
                    </a:cubicBezTo>
                    <a:cubicBezTo>
                      <a:pt x="186456" y="14824"/>
                      <a:pt x="182000" y="18269"/>
                      <a:pt x="179546" y="22645"/>
                    </a:cubicBezTo>
                    <a:cubicBezTo>
                      <a:pt x="177551" y="17504"/>
                      <a:pt x="173183" y="14824"/>
                      <a:pt x="167422" y="14824"/>
                    </a:cubicBezTo>
                    <a:cubicBezTo>
                      <a:pt x="162504" y="14824"/>
                      <a:pt x="158435" y="17508"/>
                      <a:pt x="155901" y="21192"/>
                    </a:cubicBezTo>
                    <a:lnTo>
                      <a:pt x="155901" y="20277"/>
                    </a:lnTo>
                    <a:cubicBezTo>
                      <a:pt x="155901" y="16290"/>
                      <a:pt x="154371" y="15440"/>
                      <a:pt x="152687" y="15440"/>
                    </a:cubicBezTo>
                    <a:cubicBezTo>
                      <a:pt x="151764" y="15440"/>
                      <a:pt x="150999" y="15828"/>
                      <a:pt x="150999" y="15982"/>
                    </a:cubicBezTo>
                    <a:lnTo>
                      <a:pt x="150999" y="50205"/>
                    </a:lnTo>
                    <a:close/>
                    <a:moveTo>
                      <a:pt x="214174" y="34158"/>
                    </a:moveTo>
                    <a:cubicBezTo>
                      <a:pt x="214174" y="45371"/>
                      <a:pt x="221918" y="53192"/>
                      <a:pt x="233050" y="53192"/>
                    </a:cubicBezTo>
                    <a:cubicBezTo>
                      <a:pt x="242964" y="53192"/>
                      <a:pt x="248482" y="47598"/>
                      <a:pt x="248482" y="45068"/>
                    </a:cubicBezTo>
                    <a:cubicBezTo>
                      <a:pt x="248482" y="42679"/>
                      <a:pt x="245721" y="41987"/>
                      <a:pt x="245567" y="42218"/>
                    </a:cubicBezTo>
                    <a:cubicBezTo>
                      <a:pt x="243422" y="45679"/>
                      <a:pt x="240191" y="48752"/>
                      <a:pt x="233050" y="48752"/>
                    </a:cubicBezTo>
                    <a:cubicBezTo>
                      <a:pt x="225225" y="48752"/>
                      <a:pt x="219542" y="43222"/>
                      <a:pt x="219153" y="35385"/>
                    </a:cubicBezTo>
                    <a:lnTo>
                      <a:pt x="247559" y="35385"/>
                    </a:lnTo>
                    <a:cubicBezTo>
                      <a:pt x="249089" y="35385"/>
                      <a:pt x="249627" y="35081"/>
                      <a:pt x="249627" y="33697"/>
                    </a:cubicBezTo>
                    <a:lnTo>
                      <a:pt x="249627" y="33243"/>
                    </a:lnTo>
                    <a:cubicBezTo>
                      <a:pt x="249627" y="22111"/>
                      <a:pt x="242883" y="14820"/>
                      <a:pt x="232593" y="14820"/>
                    </a:cubicBezTo>
                    <a:cubicBezTo>
                      <a:pt x="221995" y="14820"/>
                      <a:pt x="214174" y="23026"/>
                      <a:pt x="214174" y="34158"/>
                    </a:cubicBezTo>
                    <a:moveTo>
                      <a:pt x="219303" y="31094"/>
                    </a:moveTo>
                    <a:cubicBezTo>
                      <a:pt x="220384" y="24107"/>
                      <a:pt x="225683" y="19188"/>
                      <a:pt x="232593" y="19188"/>
                    </a:cubicBezTo>
                    <a:cubicBezTo>
                      <a:pt x="239426" y="19188"/>
                      <a:pt x="243879" y="23868"/>
                      <a:pt x="244341" y="31094"/>
                    </a:cubicBezTo>
                    <a:lnTo>
                      <a:pt x="219303" y="31094"/>
                    </a:lnTo>
                    <a:close/>
                    <a:moveTo>
                      <a:pt x="257396" y="50201"/>
                    </a:moveTo>
                    <a:cubicBezTo>
                      <a:pt x="257396" y="52039"/>
                      <a:pt x="258307" y="52581"/>
                      <a:pt x="259614" y="52581"/>
                    </a:cubicBezTo>
                    <a:lnTo>
                      <a:pt x="260148" y="52581"/>
                    </a:lnTo>
                    <a:cubicBezTo>
                      <a:pt x="261448" y="52581"/>
                      <a:pt x="262371" y="52039"/>
                      <a:pt x="262371" y="50201"/>
                    </a:cubicBezTo>
                    <a:lnTo>
                      <a:pt x="262371" y="35846"/>
                    </a:lnTo>
                    <a:cubicBezTo>
                      <a:pt x="262371" y="26479"/>
                      <a:pt x="264905" y="19654"/>
                      <a:pt x="271430" y="19654"/>
                    </a:cubicBezTo>
                    <a:cubicBezTo>
                      <a:pt x="273507" y="19654"/>
                      <a:pt x="274803" y="20269"/>
                      <a:pt x="275888" y="21192"/>
                    </a:cubicBezTo>
                    <a:cubicBezTo>
                      <a:pt x="276037" y="21342"/>
                      <a:pt x="277268" y="20419"/>
                      <a:pt x="277268" y="18581"/>
                    </a:cubicBezTo>
                    <a:cubicBezTo>
                      <a:pt x="277268" y="16201"/>
                      <a:pt x="275345" y="14824"/>
                      <a:pt x="271969" y="14824"/>
                    </a:cubicBezTo>
                    <a:cubicBezTo>
                      <a:pt x="267055" y="14824"/>
                      <a:pt x="263832" y="17427"/>
                      <a:pt x="262298" y="22414"/>
                    </a:cubicBezTo>
                    <a:lnTo>
                      <a:pt x="262298" y="20277"/>
                    </a:lnTo>
                    <a:cubicBezTo>
                      <a:pt x="262298" y="16290"/>
                      <a:pt x="260764" y="15440"/>
                      <a:pt x="259084" y="15440"/>
                    </a:cubicBezTo>
                    <a:cubicBezTo>
                      <a:pt x="258161" y="15440"/>
                      <a:pt x="257400" y="15828"/>
                      <a:pt x="257400" y="15982"/>
                    </a:cubicBezTo>
                    <a:lnTo>
                      <a:pt x="257400" y="50205"/>
                    </a:lnTo>
                    <a:close/>
                    <a:moveTo>
                      <a:pt x="280494" y="33935"/>
                    </a:moveTo>
                    <a:cubicBezTo>
                      <a:pt x="280494" y="45068"/>
                      <a:pt x="288542" y="53192"/>
                      <a:pt x="299294" y="53192"/>
                    </a:cubicBezTo>
                    <a:cubicBezTo>
                      <a:pt x="309965" y="53192"/>
                      <a:pt x="315029" y="46371"/>
                      <a:pt x="315029" y="43072"/>
                    </a:cubicBezTo>
                    <a:cubicBezTo>
                      <a:pt x="315029" y="40842"/>
                      <a:pt x="311884" y="40380"/>
                      <a:pt x="311726" y="40692"/>
                    </a:cubicBezTo>
                    <a:cubicBezTo>
                      <a:pt x="309807" y="45222"/>
                      <a:pt x="306281" y="48752"/>
                      <a:pt x="299294" y="48752"/>
                    </a:cubicBezTo>
                    <a:cubicBezTo>
                      <a:pt x="291384" y="48752"/>
                      <a:pt x="285550" y="42457"/>
                      <a:pt x="285550" y="33935"/>
                    </a:cubicBezTo>
                    <a:cubicBezTo>
                      <a:pt x="285550" y="25414"/>
                      <a:pt x="291465" y="19261"/>
                      <a:pt x="299294" y="19261"/>
                    </a:cubicBezTo>
                    <a:cubicBezTo>
                      <a:pt x="306285" y="19261"/>
                      <a:pt x="309811" y="22795"/>
                      <a:pt x="311726" y="27329"/>
                    </a:cubicBezTo>
                    <a:cubicBezTo>
                      <a:pt x="311884" y="27633"/>
                      <a:pt x="315029" y="27171"/>
                      <a:pt x="315029" y="24953"/>
                    </a:cubicBezTo>
                    <a:cubicBezTo>
                      <a:pt x="315029" y="21641"/>
                      <a:pt x="309965" y="14820"/>
                      <a:pt x="299294" y="14820"/>
                    </a:cubicBezTo>
                    <a:cubicBezTo>
                      <a:pt x="288542" y="14820"/>
                      <a:pt x="280494" y="22872"/>
                      <a:pt x="280494" y="33935"/>
                    </a:cubicBezTo>
                    <a:moveTo>
                      <a:pt x="325550" y="6602"/>
                    </a:moveTo>
                    <a:cubicBezTo>
                      <a:pt x="327773" y="6602"/>
                      <a:pt x="328922" y="5530"/>
                      <a:pt x="328922" y="3299"/>
                    </a:cubicBezTo>
                    <a:cubicBezTo>
                      <a:pt x="328922" y="1069"/>
                      <a:pt x="327854" y="4"/>
                      <a:pt x="325700" y="4"/>
                    </a:cubicBezTo>
                    <a:cubicBezTo>
                      <a:pt x="323481" y="4"/>
                      <a:pt x="322332" y="1077"/>
                      <a:pt x="322332" y="3299"/>
                    </a:cubicBezTo>
                    <a:cubicBezTo>
                      <a:pt x="322332" y="5449"/>
                      <a:pt x="323481" y="6602"/>
                      <a:pt x="325550" y="6602"/>
                    </a:cubicBezTo>
                    <a:moveTo>
                      <a:pt x="323105" y="50201"/>
                    </a:moveTo>
                    <a:cubicBezTo>
                      <a:pt x="323105" y="52039"/>
                      <a:pt x="324020" y="52581"/>
                      <a:pt x="325319" y="52581"/>
                    </a:cubicBezTo>
                    <a:lnTo>
                      <a:pt x="325858" y="52581"/>
                    </a:lnTo>
                    <a:cubicBezTo>
                      <a:pt x="327165" y="52581"/>
                      <a:pt x="328076" y="52039"/>
                      <a:pt x="328076" y="50201"/>
                    </a:cubicBezTo>
                    <a:lnTo>
                      <a:pt x="328076" y="17812"/>
                    </a:lnTo>
                    <a:cubicBezTo>
                      <a:pt x="328076" y="15974"/>
                      <a:pt x="327165" y="15436"/>
                      <a:pt x="325858" y="15436"/>
                    </a:cubicBezTo>
                    <a:lnTo>
                      <a:pt x="325319" y="15436"/>
                    </a:lnTo>
                    <a:cubicBezTo>
                      <a:pt x="324020" y="15436"/>
                      <a:pt x="323105" y="15978"/>
                      <a:pt x="323105" y="17812"/>
                    </a:cubicBezTo>
                    <a:lnTo>
                      <a:pt x="323105" y="50201"/>
                    </a:lnTo>
                    <a:close/>
                    <a:moveTo>
                      <a:pt x="336456" y="42918"/>
                    </a:moveTo>
                    <a:cubicBezTo>
                      <a:pt x="336456" y="49059"/>
                      <a:pt x="341055" y="53119"/>
                      <a:pt x="349041" y="53119"/>
                    </a:cubicBezTo>
                    <a:cubicBezTo>
                      <a:pt x="354879" y="53119"/>
                      <a:pt x="359789" y="50589"/>
                      <a:pt x="362708" y="46371"/>
                    </a:cubicBezTo>
                    <a:lnTo>
                      <a:pt x="362708" y="47740"/>
                    </a:lnTo>
                    <a:cubicBezTo>
                      <a:pt x="362708" y="51735"/>
                      <a:pt x="364165" y="52577"/>
                      <a:pt x="365849" y="52577"/>
                    </a:cubicBezTo>
                    <a:cubicBezTo>
                      <a:pt x="366768" y="52577"/>
                      <a:pt x="367537" y="52197"/>
                      <a:pt x="367537" y="52035"/>
                    </a:cubicBezTo>
                    <a:lnTo>
                      <a:pt x="367537" y="29021"/>
                    </a:lnTo>
                    <a:cubicBezTo>
                      <a:pt x="367537" y="20180"/>
                      <a:pt x="362020" y="14816"/>
                      <a:pt x="352729" y="14816"/>
                    </a:cubicBezTo>
                    <a:cubicBezTo>
                      <a:pt x="343054" y="14816"/>
                      <a:pt x="337840" y="20641"/>
                      <a:pt x="337840" y="23261"/>
                    </a:cubicBezTo>
                    <a:cubicBezTo>
                      <a:pt x="337840" y="25948"/>
                      <a:pt x="340666" y="26252"/>
                      <a:pt x="340666" y="26171"/>
                    </a:cubicBezTo>
                    <a:cubicBezTo>
                      <a:pt x="342662" y="22406"/>
                      <a:pt x="346426" y="19415"/>
                      <a:pt x="352345" y="19415"/>
                    </a:cubicBezTo>
                    <a:cubicBezTo>
                      <a:pt x="358951" y="19415"/>
                      <a:pt x="362639" y="22868"/>
                      <a:pt x="362639" y="29171"/>
                    </a:cubicBezTo>
                    <a:lnTo>
                      <a:pt x="362639" y="30478"/>
                    </a:lnTo>
                    <a:lnTo>
                      <a:pt x="361866" y="30478"/>
                    </a:lnTo>
                    <a:cubicBezTo>
                      <a:pt x="344973" y="30859"/>
                      <a:pt x="336460" y="34385"/>
                      <a:pt x="336460" y="42918"/>
                    </a:cubicBezTo>
                    <a:moveTo>
                      <a:pt x="341512" y="42918"/>
                    </a:moveTo>
                    <a:cubicBezTo>
                      <a:pt x="341512" y="37158"/>
                      <a:pt x="347960" y="34927"/>
                      <a:pt x="360481" y="34466"/>
                    </a:cubicBezTo>
                    <a:lnTo>
                      <a:pt x="362635" y="34389"/>
                    </a:lnTo>
                    <a:lnTo>
                      <a:pt x="362635" y="37765"/>
                    </a:lnTo>
                    <a:cubicBezTo>
                      <a:pt x="362635" y="44299"/>
                      <a:pt x="357024" y="48986"/>
                      <a:pt x="349499" y="48986"/>
                    </a:cubicBezTo>
                    <a:cubicBezTo>
                      <a:pt x="344507" y="48986"/>
                      <a:pt x="341508" y="46606"/>
                      <a:pt x="341508" y="42922"/>
                    </a:cubicBezTo>
                    <a:moveTo>
                      <a:pt x="377917" y="50201"/>
                    </a:moveTo>
                    <a:cubicBezTo>
                      <a:pt x="377917" y="52039"/>
                      <a:pt x="378827" y="52581"/>
                      <a:pt x="380135" y="52581"/>
                    </a:cubicBezTo>
                    <a:lnTo>
                      <a:pt x="380670" y="52581"/>
                    </a:lnTo>
                    <a:cubicBezTo>
                      <a:pt x="381969" y="52581"/>
                      <a:pt x="382888" y="52039"/>
                      <a:pt x="382888" y="50201"/>
                    </a:cubicBezTo>
                    <a:lnTo>
                      <a:pt x="382888" y="4838"/>
                    </a:lnTo>
                    <a:cubicBezTo>
                      <a:pt x="382888" y="842"/>
                      <a:pt x="381281" y="0"/>
                      <a:pt x="379593" y="0"/>
                    </a:cubicBezTo>
                    <a:cubicBezTo>
                      <a:pt x="378674" y="0"/>
                      <a:pt x="377913" y="381"/>
                      <a:pt x="377913" y="542"/>
                    </a:cubicBezTo>
                    <a:lnTo>
                      <a:pt x="377913" y="50205"/>
                    </a:lnTo>
                    <a:close/>
                  </a:path>
                </a:pathLst>
              </a:custGeom>
              <a:solidFill>
                <a:srgbClr val="0F0326"/>
              </a:solidFill>
              <a:ln w="4048" cap="flat">
                <a:noFill/>
                <a:prstDash val="solid"/>
                <a:miter/>
              </a:ln>
            </p:spPr>
            <p:txBody>
              <a:bodyPr/>
              <a:lstStyle/>
              <a:p>
                <a:endParaRPr lang="en-US"/>
              </a:p>
            </p:txBody>
          </p:sp>
        </p:grpSp>
      </p:grpSp>
      <p:grpSp>
        <p:nvGrpSpPr>
          <p:cNvPr id="104" name="Graphic 6">
            <a:extLst>
              <a:ext uri="{FF2B5EF4-FFF2-40B4-BE49-F238E27FC236}">
                <a16:creationId xmlns:a16="http://schemas.microsoft.com/office/drawing/2014/main" id="{A5197BF0-24DE-917D-82CB-458AD9FD6B58}"/>
              </a:ext>
            </a:extLst>
          </p:cNvPr>
          <p:cNvGrpSpPr/>
          <p:nvPr/>
        </p:nvGrpSpPr>
        <p:grpSpPr>
          <a:xfrm>
            <a:off x="1271330" y="3636330"/>
            <a:ext cx="809621" cy="205478"/>
            <a:chOff x="8438854" y="2197863"/>
            <a:chExt cx="809621" cy="205478"/>
          </a:xfrm>
          <a:solidFill>
            <a:srgbClr val="0F0326"/>
          </a:solidFill>
        </p:grpSpPr>
        <p:sp>
          <p:nvSpPr>
            <p:cNvPr id="105" name="Freeform 104">
              <a:extLst>
                <a:ext uri="{FF2B5EF4-FFF2-40B4-BE49-F238E27FC236}">
                  <a16:creationId xmlns:a16="http://schemas.microsoft.com/office/drawing/2014/main" id="{684A3693-B6D4-16EF-1B0D-E9956839E89A}"/>
                </a:ext>
              </a:extLst>
            </p:cNvPr>
            <p:cNvSpPr/>
            <p:nvPr/>
          </p:nvSpPr>
          <p:spPr>
            <a:xfrm>
              <a:off x="8958200" y="2346765"/>
              <a:ext cx="2898" cy="13435"/>
            </a:xfrm>
            <a:custGeom>
              <a:avLst/>
              <a:gdLst>
                <a:gd name="csX0" fmla="*/ 0 w 2898"/>
                <a:gd name="csY0" fmla="*/ 0 h 13435"/>
                <a:gd name="csX1" fmla="*/ 2898 w 2898"/>
                <a:gd name="csY1" fmla="*/ 0 h 13435"/>
                <a:gd name="csX2" fmla="*/ 2898 w 2898"/>
                <a:gd name="csY2" fmla="*/ 13436 h 13435"/>
                <a:gd name="csX3" fmla="*/ 0 w 2898"/>
                <a:gd name="csY3" fmla="*/ 13436 h 13435"/>
              </a:gdLst>
              <a:ahLst/>
              <a:cxnLst>
                <a:cxn ang="0">
                  <a:pos x="csX0" y="csY0"/>
                </a:cxn>
                <a:cxn ang="0">
                  <a:pos x="csX1" y="csY1"/>
                </a:cxn>
                <a:cxn ang="0">
                  <a:pos x="csX2" y="csY2"/>
                </a:cxn>
                <a:cxn ang="0">
                  <a:pos x="csX3" y="csY3"/>
                </a:cxn>
              </a:cxnLst>
              <a:rect l="l" t="t" r="r" b="b"/>
              <a:pathLst>
                <a:path w="2898" h="13435">
                  <a:moveTo>
                    <a:pt x="0" y="0"/>
                  </a:moveTo>
                  <a:lnTo>
                    <a:pt x="2898" y="0"/>
                  </a:lnTo>
                  <a:lnTo>
                    <a:pt x="2898" y="13436"/>
                  </a:lnTo>
                  <a:lnTo>
                    <a:pt x="0" y="13436"/>
                  </a:lnTo>
                  <a:close/>
                </a:path>
              </a:pathLst>
            </a:custGeom>
            <a:solidFill>
              <a:srgbClr val="0F0326"/>
            </a:solidFill>
            <a:ln w="4048" cap="flat">
              <a:noFill/>
              <a:prstDash val="solid"/>
              <a:miter/>
            </a:ln>
          </p:spPr>
          <p:txBody>
            <a:bodyPr/>
            <a:lstStyle/>
            <a:p>
              <a:endParaRPr lang="en-US"/>
            </a:p>
          </p:txBody>
        </p:sp>
        <p:grpSp>
          <p:nvGrpSpPr>
            <p:cNvPr id="106" name="Graphic 6">
              <a:extLst>
                <a:ext uri="{FF2B5EF4-FFF2-40B4-BE49-F238E27FC236}">
                  <a16:creationId xmlns:a16="http://schemas.microsoft.com/office/drawing/2014/main" id="{BE0B32B0-2FF6-94EC-2582-8C30B6E3A164}"/>
                </a:ext>
              </a:extLst>
            </p:cNvPr>
            <p:cNvGrpSpPr/>
            <p:nvPr/>
          </p:nvGrpSpPr>
          <p:grpSpPr>
            <a:xfrm>
              <a:off x="8438854" y="2197863"/>
              <a:ext cx="809621" cy="205478"/>
              <a:chOff x="8438854" y="2197863"/>
              <a:chExt cx="809621" cy="205478"/>
            </a:xfrm>
            <a:solidFill>
              <a:srgbClr val="0F0326"/>
            </a:solidFill>
          </p:grpSpPr>
          <p:sp>
            <p:nvSpPr>
              <p:cNvPr id="107" name="Freeform 106">
                <a:extLst>
                  <a:ext uri="{FF2B5EF4-FFF2-40B4-BE49-F238E27FC236}">
                    <a16:creationId xmlns:a16="http://schemas.microsoft.com/office/drawing/2014/main" id="{BFB0976F-BBAE-60C2-9509-F46F194915BF}"/>
                  </a:ext>
                </a:extLst>
              </p:cNvPr>
              <p:cNvSpPr/>
              <p:nvPr/>
            </p:nvSpPr>
            <p:spPr>
              <a:xfrm>
                <a:off x="8964223" y="2346769"/>
                <a:ext cx="10998" cy="13447"/>
              </a:xfrm>
              <a:custGeom>
                <a:avLst/>
                <a:gdLst>
                  <a:gd name="csX0" fmla="*/ 0 w 10998"/>
                  <a:gd name="csY0" fmla="*/ 0 h 13447"/>
                  <a:gd name="csX1" fmla="*/ 3336 w 10998"/>
                  <a:gd name="csY1" fmla="*/ 0 h 13447"/>
                  <a:gd name="csX2" fmla="*/ 6522 w 10998"/>
                  <a:gd name="csY2" fmla="*/ 6202 h 13447"/>
                  <a:gd name="csX3" fmla="*/ 8352 w 10998"/>
                  <a:gd name="csY3" fmla="*/ 9999 h 13447"/>
                  <a:gd name="csX4" fmla="*/ 8388 w 10998"/>
                  <a:gd name="csY4" fmla="*/ 9999 h 13447"/>
                  <a:gd name="csX5" fmla="*/ 8275 w 10998"/>
                  <a:gd name="csY5" fmla="*/ 6125 h 13447"/>
                  <a:gd name="csX6" fmla="*/ 8275 w 10998"/>
                  <a:gd name="csY6" fmla="*/ 4 h 13447"/>
                  <a:gd name="csX7" fmla="*/ 10999 w 10998"/>
                  <a:gd name="csY7" fmla="*/ 4 h 13447"/>
                  <a:gd name="csX8" fmla="*/ 10999 w 10998"/>
                  <a:gd name="csY8" fmla="*/ 13444 h 13447"/>
                  <a:gd name="csX9" fmla="*/ 7655 w 10998"/>
                  <a:gd name="csY9" fmla="*/ 13444 h 13447"/>
                  <a:gd name="csX10" fmla="*/ 4319 w 10998"/>
                  <a:gd name="csY10" fmla="*/ 7023 h 13447"/>
                  <a:gd name="csX11" fmla="*/ 2648 w 10998"/>
                  <a:gd name="csY11" fmla="*/ 3534 h 13447"/>
                  <a:gd name="csX12" fmla="*/ 2611 w 10998"/>
                  <a:gd name="csY12" fmla="*/ 3534 h 13447"/>
                  <a:gd name="csX13" fmla="*/ 2725 w 10998"/>
                  <a:gd name="csY13" fmla="*/ 7262 h 13447"/>
                  <a:gd name="csX14" fmla="*/ 2725 w 10998"/>
                  <a:gd name="csY14" fmla="*/ 13448 h 13447"/>
                  <a:gd name="csX15" fmla="*/ 0 w 10998"/>
                  <a:gd name="csY15" fmla="*/ 13448 h 13447"/>
                  <a:gd name="csX16" fmla="*/ 0 w 10998"/>
                  <a:gd name="csY16" fmla="*/ 8 h 134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998" h="13447">
                    <a:moveTo>
                      <a:pt x="0" y="0"/>
                    </a:moveTo>
                    <a:lnTo>
                      <a:pt x="3336" y="0"/>
                    </a:lnTo>
                    <a:lnTo>
                      <a:pt x="6522" y="6202"/>
                    </a:lnTo>
                    <a:cubicBezTo>
                      <a:pt x="7064" y="7254"/>
                      <a:pt x="7890" y="8772"/>
                      <a:pt x="8352" y="9999"/>
                    </a:cubicBezTo>
                    <a:lnTo>
                      <a:pt x="8388" y="9999"/>
                    </a:lnTo>
                    <a:cubicBezTo>
                      <a:pt x="8311" y="8712"/>
                      <a:pt x="8275" y="6906"/>
                      <a:pt x="8275" y="6125"/>
                    </a:cubicBezTo>
                    <a:lnTo>
                      <a:pt x="8275" y="4"/>
                    </a:lnTo>
                    <a:lnTo>
                      <a:pt x="10999" y="4"/>
                    </a:lnTo>
                    <a:lnTo>
                      <a:pt x="10999" y="13444"/>
                    </a:lnTo>
                    <a:lnTo>
                      <a:pt x="7655" y="13444"/>
                    </a:lnTo>
                    <a:lnTo>
                      <a:pt x="4319" y="7023"/>
                    </a:lnTo>
                    <a:cubicBezTo>
                      <a:pt x="3858" y="6161"/>
                      <a:pt x="3073" y="4724"/>
                      <a:pt x="2648" y="3534"/>
                    </a:cubicBezTo>
                    <a:lnTo>
                      <a:pt x="2611" y="3534"/>
                    </a:lnTo>
                    <a:cubicBezTo>
                      <a:pt x="2680" y="5012"/>
                      <a:pt x="2725" y="6878"/>
                      <a:pt x="2725" y="7262"/>
                    </a:cubicBezTo>
                    <a:lnTo>
                      <a:pt x="2725" y="13448"/>
                    </a:lnTo>
                    <a:lnTo>
                      <a:pt x="0" y="13448"/>
                    </a:lnTo>
                    <a:lnTo>
                      <a:pt x="0" y="8"/>
                    </a:lnTo>
                    <a:close/>
                  </a:path>
                </a:pathLst>
              </a:custGeom>
              <a:solidFill>
                <a:srgbClr val="0F0326"/>
              </a:solidFill>
              <a:ln w="4048" cap="flat">
                <a:noFill/>
                <a:prstDash val="solid"/>
                <a:miter/>
              </a:ln>
            </p:spPr>
            <p:txBody>
              <a:bodyPr/>
              <a:lstStyle/>
              <a:p>
                <a:endParaRPr lang="en-US"/>
              </a:p>
            </p:txBody>
          </p:sp>
          <p:sp>
            <p:nvSpPr>
              <p:cNvPr id="108" name="Freeform 107">
                <a:extLst>
                  <a:ext uri="{FF2B5EF4-FFF2-40B4-BE49-F238E27FC236}">
                    <a16:creationId xmlns:a16="http://schemas.microsoft.com/office/drawing/2014/main" id="{50B5BC84-02EB-86C0-35A5-44774A6D6300}"/>
                  </a:ext>
                </a:extLst>
              </p:cNvPr>
              <p:cNvSpPr/>
              <p:nvPr/>
            </p:nvSpPr>
            <p:spPr>
              <a:xfrm>
                <a:off x="8977182" y="2346769"/>
                <a:ext cx="11460" cy="13435"/>
              </a:xfrm>
              <a:custGeom>
                <a:avLst/>
                <a:gdLst>
                  <a:gd name="csX0" fmla="*/ 4287 w 11460"/>
                  <a:gd name="csY0" fmla="*/ 2437 h 13435"/>
                  <a:gd name="csX1" fmla="*/ 0 w 11460"/>
                  <a:gd name="csY1" fmla="*/ 2437 h 13435"/>
                  <a:gd name="csX2" fmla="*/ 0 w 11460"/>
                  <a:gd name="csY2" fmla="*/ 0 h 13435"/>
                  <a:gd name="csX3" fmla="*/ 11460 w 11460"/>
                  <a:gd name="csY3" fmla="*/ 0 h 13435"/>
                  <a:gd name="csX4" fmla="*/ 11460 w 11460"/>
                  <a:gd name="csY4" fmla="*/ 2437 h 13435"/>
                  <a:gd name="csX5" fmla="*/ 7186 w 11460"/>
                  <a:gd name="csY5" fmla="*/ 2437 h 13435"/>
                  <a:gd name="csX6" fmla="*/ 7186 w 11460"/>
                  <a:gd name="csY6" fmla="*/ 13436 h 13435"/>
                  <a:gd name="csX7" fmla="*/ 4287 w 11460"/>
                  <a:gd name="csY7" fmla="*/ 13436 h 13435"/>
                  <a:gd name="csX8" fmla="*/ 4287 w 11460"/>
                  <a:gd name="csY8" fmla="*/ 2437 h 134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460" h="13435">
                    <a:moveTo>
                      <a:pt x="4287" y="2437"/>
                    </a:moveTo>
                    <a:lnTo>
                      <a:pt x="0" y="2437"/>
                    </a:lnTo>
                    <a:lnTo>
                      <a:pt x="0" y="0"/>
                    </a:lnTo>
                    <a:lnTo>
                      <a:pt x="11460" y="0"/>
                    </a:lnTo>
                    <a:lnTo>
                      <a:pt x="11460" y="2437"/>
                    </a:lnTo>
                    <a:lnTo>
                      <a:pt x="7186" y="2437"/>
                    </a:lnTo>
                    <a:lnTo>
                      <a:pt x="7186" y="13436"/>
                    </a:lnTo>
                    <a:lnTo>
                      <a:pt x="4287" y="13436"/>
                    </a:lnTo>
                    <a:lnTo>
                      <a:pt x="4287" y="2437"/>
                    </a:lnTo>
                    <a:close/>
                  </a:path>
                </a:pathLst>
              </a:custGeom>
              <a:solidFill>
                <a:srgbClr val="0F0326"/>
              </a:solidFill>
              <a:ln w="4048" cap="flat">
                <a:noFill/>
                <a:prstDash val="solid"/>
                <a:miter/>
              </a:ln>
            </p:spPr>
            <p:txBody>
              <a:bodyPr/>
              <a:lstStyle/>
              <a:p>
                <a:endParaRPr lang="en-US"/>
              </a:p>
            </p:txBody>
          </p:sp>
          <p:sp>
            <p:nvSpPr>
              <p:cNvPr id="109" name="Freeform 108">
                <a:extLst>
                  <a:ext uri="{FF2B5EF4-FFF2-40B4-BE49-F238E27FC236}">
                    <a16:creationId xmlns:a16="http://schemas.microsoft.com/office/drawing/2014/main" id="{D8CD3034-82A8-E6ED-5C85-5EA79097AC4B}"/>
                  </a:ext>
                </a:extLst>
              </p:cNvPr>
              <p:cNvSpPr/>
              <p:nvPr/>
            </p:nvSpPr>
            <p:spPr>
              <a:xfrm>
                <a:off x="8990609" y="2346769"/>
                <a:ext cx="9440" cy="13439"/>
              </a:xfrm>
              <a:custGeom>
                <a:avLst/>
                <a:gdLst>
                  <a:gd name="csX0" fmla="*/ 0 w 9440"/>
                  <a:gd name="csY0" fmla="*/ 0 h 13439"/>
                  <a:gd name="csX1" fmla="*/ 9440 w 9440"/>
                  <a:gd name="csY1" fmla="*/ 0 h 13439"/>
                  <a:gd name="csX2" fmla="*/ 9440 w 9440"/>
                  <a:gd name="csY2" fmla="*/ 2316 h 13439"/>
                  <a:gd name="csX3" fmla="*/ 2898 w 9440"/>
                  <a:gd name="csY3" fmla="*/ 2316 h 13439"/>
                  <a:gd name="csX4" fmla="*/ 2898 w 9440"/>
                  <a:gd name="csY4" fmla="*/ 5485 h 13439"/>
                  <a:gd name="csX5" fmla="*/ 8736 w 9440"/>
                  <a:gd name="csY5" fmla="*/ 5485 h 13439"/>
                  <a:gd name="csX6" fmla="*/ 8736 w 9440"/>
                  <a:gd name="csY6" fmla="*/ 7813 h 13439"/>
                  <a:gd name="csX7" fmla="*/ 2898 w 9440"/>
                  <a:gd name="csY7" fmla="*/ 7813 h 13439"/>
                  <a:gd name="csX8" fmla="*/ 2898 w 9440"/>
                  <a:gd name="csY8" fmla="*/ 11112 h 13439"/>
                  <a:gd name="csX9" fmla="*/ 9440 w 9440"/>
                  <a:gd name="csY9" fmla="*/ 11112 h 13439"/>
                  <a:gd name="csX10" fmla="*/ 9440 w 9440"/>
                  <a:gd name="csY10" fmla="*/ 13440 h 13439"/>
                  <a:gd name="csX11" fmla="*/ 0 w 9440"/>
                  <a:gd name="csY11" fmla="*/ 13440 h 13439"/>
                  <a:gd name="csX12" fmla="*/ 0 w 9440"/>
                  <a:gd name="csY12" fmla="*/ 0 h 134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440" h="13439">
                    <a:moveTo>
                      <a:pt x="0" y="0"/>
                    </a:moveTo>
                    <a:lnTo>
                      <a:pt x="9440" y="0"/>
                    </a:lnTo>
                    <a:lnTo>
                      <a:pt x="9440" y="2316"/>
                    </a:lnTo>
                    <a:lnTo>
                      <a:pt x="2898" y="2316"/>
                    </a:lnTo>
                    <a:lnTo>
                      <a:pt x="2898" y="5485"/>
                    </a:lnTo>
                    <a:lnTo>
                      <a:pt x="8736" y="5485"/>
                    </a:lnTo>
                    <a:lnTo>
                      <a:pt x="8736" y="7813"/>
                    </a:lnTo>
                    <a:lnTo>
                      <a:pt x="2898" y="7813"/>
                    </a:lnTo>
                    <a:lnTo>
                      <a:pt x="2898" y="11112"/>
                    </a:lnTo>
                    <a:lnTo>
                      <a:pt x="9440" y="11112"/>
                    </a:lnTo>
                    <a:lnTo>
                      <a:pt x="9440" y="13440"/>
                    </a:lnTo>
                    <a:lnTo>
                      <a:pt x="0" y="13440"/>
                    </a:lnTo>
                    <a:lnTo>
                      <a:pt x="0" y="0"/>
                    </a:lnTo>
                    <a:close/>
                  </a:path>
                </a:pathLst>
              </a:custGeom>
              <a:solidFill>
                <a:srgbClr val="0F0326"/>
              </a:solidFill>
              <a:ln w="4048" cap="flat">
                <a:noFill/>
                <a:prstDash val="solid"/>
                <a:miter/>
              </a:ln>
            </p:spPr>
            <p:txBody>
              <a:bodyPr/>
              <a:lstStyle/>
              <a:p>
                <a:endParaRPr lang="en-US"/>
              </a:p>
            </p:txBody>
          </p:sp>
          <p:sp>
            <p:nvSpPr>
              <p:cNvPr id="110" name="Freeform 109">
                <a:extLst>
                  <a:ext uri="{FF2B5EF4-FFF2-40B4-BE49-F238E27FC236}">
                    <a16:creationId xmlns:a16="http://schemas.microsoft.com/office/drawing/2014/main" id="{A8FB8667-0BEF-74CA-CEBB-CE3B3DB4A490}"/>
                  </a:ext>
                </a:extLst>
              </p:cNvPr>
              <p:cNvSpPr/>
              <p:nvPr/>
            </p:nvSpPr>
            <p:spPr>
              <a:xfrm>
                <a:off x="9002669" y="2346769"/>
                <a:ext cx="9440" cy="13439"/>
              </a:xfrm>
              <a:custGeom>
                <a:avLst/>
                <a:gdLst>
                  <a:gd name="csX0" fmla="*/ 0 w 9440"/>
                  <a:gd name="csY0" fmla="*/ 0 h 13439"/>
                  <a:gd name="csX1" fmla="*/ 2882 w 9440"/>
                  <a:gd name="csY1" fmla="*/ 0 h 13439"/>
                  <a:gd name="csX2" fmla="*/ 2882 w 9440"/>
                  <a:gd name="csY2" fmla="*/ 10999 h 13439"/>
                  <a:gd name="csX3" fmla="*/ 9440 w 9440"/>
                  <a:gd name="csY3" fmla="*/ 10999 h 13439"/>
                  <a:gd name="csX4" fmla="*/ 9440 w 9440"/>
                  <a:gd name="csY4" fmla="*/ 13440 h 13439"/>
                  <a:gd name="csX5" fmla="*/ 0 w 9440"/>
                  <a:gd name="csY5" fmla="*/ 13440 h 13439"/>
                  <a:gd name="csX6" fmla="*/ 0 w 9440"/>
                  <a:gd name="csY6" fmla="*/ 0 h 134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440" h="13439">
                    <a:moveTo>
                      <a:pt x="0" y="0"/>
                    </a:moveTo>
                    <a:lnTo>
                      <a:pt x="2882" y="0"/>
                    </a:lnTo>
                    <a:lnTo>
                      <a:pt x="2882" y="10999"/>
                    </a:lnTo>
                    <a:lnTo>
                      <a:pt x="9440" y="10999"/>
                    </a:lnTo>
                    <a:lnTo>
                      <a:pt x="9440" y="13440"/>
                    </a:lnTo>
                    <a:lnTo>
                      <a:pt x="0" y="13440"/>
                    </a:lnTo>
                    <a:lnTo>
                      <a:pt x="0" y="0"/>
                    </a:lnTo>
                    <a:close/>
                  </a:path>
                </a:pathLst>
              </a:custGeom>
              <a:solidFill>
                <a:srgbClr val="0F0326"/>
              </a:solidFill>
              <a:ln w="4048" cap="flat">
                <a:noFill/>
                <a:prstDash val="solid"/>
                <a:miter/>
              </a:ln>
            </p:spPr>
            <p:txBody>
              <a:bodyPr/>
              <a:lstStyle/>
              <a:p>
                <a:endParaRPr lang="en-US"/>
              </a:p>
            </p:txBody>
          </p:sp>
          <p:sp>
            <p:nvSpPr>
              <p:cNvPr id="111" name="Freeform 110">
                <a:extLst>
                  <a:ext uri="{FF2B5EF4-FFF2-40B4-BE49-F238E27FC236}">
                    <a16:creationId xmlns:a16="http://schemas.microsoft.com/office/drawing/2014/main" id="{28AA20CE-C738-8525-2D32-1B5635372DCF}"/>
                  </a:ext>
                </a:extLst>
              </p:cNvPr>
              <p:cNvSpPr/>
              <p:nvPr/>
            </p:nvSpPr>
            <p:spPr>
              <a:xfrm>
                <a:off x="9014113" y="2346769"/>
                <a:ext cx="9439" cy="13439"/>
              </a:xfrm>
              <a:custGeom>
                <a:avLst/>
                <a:gdLst>
                  <a:gd name="csX0" fmla="*/ 0 w 9439"/>
                  <a:gd name="csY0" fmla="*/ 0 h 13439"/>
                  <a:gd name="csX1" fmla="*/ 2882 w 9439"/>
                  <a:gd name="csY1" fmla="*/ 0 h 13439"/>
                  <a:gd name="csX2" fmla="*/ 2882 w 9439"/>
                  <a:gd name="csY2" fmla="*/ 10999 h 13439"/>
                  <a:gd name="csX3" fmla="*/ 9440 w 9439"/>
                  <a:gd name="csY3" fmla="*/ 10999 h 13439"/>
                  <a:gd name="csX4" fmla="*/ 9440 w 9439"/>
                  <a:gd name="csY4" fmla="*/ 13440 h 13439"/>
                  <a:gd name="csX5" fmla="*/ 0 w 9439"/>
                  <a:gd name="csY5" fmla="*/ 13440 h 13439"/>
                  <a:gd name="csX6" fmla="*/ 0 w 9439"/>
                  <a:gd name="csY6" fmla="*/ 0 h 134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439" h="13439">
                    <a:moveTo>
                      <a:pt x="0" y="0"/>
                    </a:moveTo>
                    <a:lnTo>
                      <a:pt x="2882" y="0"/>
                    </a:lnTo>
                    <a:lnTo>
                      <a:pt x="2882" y="10999"/>
                    </a:lnTo>
                    <a:lnTo>
                      <a:pt x="9440" y="10999"/>
                    </a:lnTo>
                    <a:lnTo>
                      <a:pt x="9440" y="13440"/>
                    </a:lnTo>
                    <a:lnTo>
                      <a:pt x="0" y="13440"/>
                    </a:lnTo>
                    <a:lnTo>
                      <a:pt x="0" y="0"/>
                    </a:lnTo>
                    <a:close/>
                  </a:path>
                </a:pathLst>
              </a:custGeom>
              <a:solidFill>
                <a:srgbClr val="0F0326"/>
              </a:solidFill>
              <a:ln w="4048" cap="flat">
                <a:noFill/>
                <a:prstDash val="solid"/>
                <a:miter/>
              </a:ln>
            </p:spPr>
            <p:txBody>
              <a:bodyPr/>
              <a:lstStyle/>
              <a:p>
                <a:endParaRPr lang="en-US"/>
              </a:p>
            </p:txBody>
          </p:sp>
          <p:sp>
            <p:nvSpPr>
              <p:cNvPr id="112" name="Freeform 111">
                <a:extLst>
                  <a:ext uri="{FF2B5EF4-FFF2-40B4-BE49-F238E27FC236}">
                    <a16:creationId xmlns:a16="http://schemas.microsoft.com/office/drawing/2014/main" id="{5A3BD444-5887-21D0-7798-382F04A59F17}"/>
                  </a:ext>
                </a:extLst>
              </p:cNvPr>
              <p:cNvSpPr/>
              <p:nvPr/>
            </p:nvSpPr>
            <p:spPr>
              <a:xfrm>
                <a:off x="9025557" y="2346765"/>
                <a:ext cx="2898" cy="13435"/>
              </a:xfrm>
              <a:custGeom>
                <a:avLst/>
                <a:gdLst>
                  <a:gd name="csX0" fmla="*/ 0 w 2898"/>
                  <a:gd name="csY0" fmla="*/ 0 h 13435"/>
                  <a:gd name="csX1" fmla="*/ 2898 w 2898"/>
                  <a:gd name="csY1" fmla="*/ 0 h 13435"/>
                  <a:gd name="csX2" fmla="*/ 2898 w 2898"/>
                  <a:gd name="csY2" fmla="*/ 13436 h 13435"/>
                  <a:gd name="csX3" fmla="*/ 0 w 2898"/>
                  <a:gd name="csY3" fmla="*/ 13436 h 13435"/>
                </a:gdLst>
                <a:ahLst/>
                <a:cxnLst>
                  <a:cxn ang="0">
                    <a:pos x="csX0" y="csY0"/>
                  </a:cxn>
                  <a:cxn ang="0">
                    <a:pos x="csX1" y="csY1"/>
                  </a:cxn>
                  <a:cxn ang="0">
                    <a:pos x="csX2" y="csY2"/>
                  </a:cxn>
                  <a:cxn ang="0">
                    <a:pos x="csX3" y="csY3"/>
                  </a:cxn>
                </a:cxnLst>
                <a:rect l="l" t="t" r="r" b="b"/>
                <a:pathLst>
                  <a:path w="2898" h="13435">
                    <a:moveTo>
                      <a:pt x="0" y="0"/>
                    </a:moveTo>
                    <a:lnTo>
                      <a:pt x="2898" y="0"/>
                    </a:lnTo>
                    <a:lnTo>
                      <a:pt x="2898" y="13436"/>
                    </a:lnTo>
                    <a:lnTo>
                      <a:pt x="0" y="13436"/>
                    </a:lnTo>
                    <a:close/>
                  </a:path>
                </a:pathLst>
              </a:custGeom>
              <a:solidFill>
                <a:srgbClr val="0F0326"/>
              </a:solidFill>
              <a:ln w="4048" cap="flat">
                <a:noFill/>
                <a:prstDash val="solid"/>
                <a:miter/>
              </a:ln>
            </p:spPr>
            <p:txBody>
              <a:bodyPr/>
              <a:lstStyle/>
              <a:p>
                <a:endParaRPr lang="en-US"/>
              </a:p>
            </p:txBody>
          </p:sp>
          <p:sp>
            <p:nvSpPr>
              <p:cNvPr id="113" name="Freeform 112">
                <a:extLst>
                  <a:ext uri="{FF2B5EF4-FFF2-40B4-BE49-F238E27FC236}">
                    <a16:creationId xmlns:a16="http://schemas.microsoft.com/office/drawing/2014/main" id="{DFE5BD8A-CC01-58EE-3DB6-A37FDEC8EBEE}"/>
                  </a:ext>
                </a:extLst>
              </p:cNvPr>
              <p:cNvSpPr/>
              <p:nvPr/>
            </p:nvSpPr>
            <p:spPr>
              <a:xfrm>
                <a:off x="9030932" y="2346534"/>
                <a:ext cx="13010" cy="13905"/>
              </a:xfrm>
              <a:custGeom>
                <a:avLst/>
                <a:gdLst>
                  <a:gd name="csX0" fmla="*/ 0 w 13010"/>
                  <a:gd name="csY0" fmla="*/ 6951 h 13905"/>
                  <a:gd name="csX1" fmla="*/ 6793 w 13010"/>
                  <a:gd name="csY1" fmla="*/ 0 h 13905"/>
                  <a:gd name="csX2" fmla="*/ 12881 w 13010"/>
                  <a:gd name="csY2" fmla="*/ 4303 h 13905"/>
                  <a:gd name="csX3" fmla="*/ 9886 w 13010"/>
                  <a:gd name="csY3" fmla="*/ 4878 h 13905"/>
                  <a:gd name="csX4" fmla="*/ 6793 w 13010"/>
                  <a:gd name="csY4" fmla="*/ 2291 h 13905"/>
                  <a:gd name="csX5" fmla="*/ 3858 w 13010"/>
                  <a:gd name="csY5" fmla="*/ 3538 h 13905"/>
                  <a:gd name="csX6" fmla="*/ 3016 w 13010"/>
                  <a:gd name="csY6" fmla="*/ 6955 h 13905"/>
                  <a:gd name="csX7" fmla="*/ 3781 w 13010"/>
                  <a:gd name="csY7" fmla="*/ 10351 h 13905"/>
                  <a:gd name="csX8" fmla="*/ 6793 w 13010"/>
                  <a:gd name="csY8" fmla="*/ 11622 h 13905"/>
                  <a:gd name="csX9" fmla="*/ 10210 w 13010"/>
                  <a:gd name="csY9" fmla="*/ 8663 h 13905"/>
                  <a:gd name="csX10" fmla="*/ 6279 w 13010"/>
                  <a:gd name="csY10" fmla="*/ 8663 h 13905"/>
                  <a:gd name="csX11" fmla="*/ 6279 w 13010"/>
                  <a:gd name="csY11" fmla="*/ 6287 h 13905"/>
                  <a:gd name="csX12" fmla="*/ 13011 w 13010"/>
                  <a:gd name="csY12" fmla="*/ 6287 h 13905"/>
                  <a:gd name="csX13" fmla="*/ 13011 w 13010"/>
                  <a:gd name="csY13" fmla="*/ 13671 h 13905"/>
                  <a:gd name="csX14" fmla="*/ 10537 w 13010"/>
                  <a:gd name="csY14" fmla="*/ 13671 h 13905"/>
                  <a:gd name="csX15" fmla="*/ 10380 w 13010"/>
                  <a:gd name="csY15" fmla="*/ 11962 h 13905"/>
                  <a:gd name="csX16" fmla="*/ 6332 w 13010"/>
                  <a:gd name="csY16" fmla="*/ 13905 h 13905"/>
                  <a:gd name="csX17" fmla="*/ 0 w 13010"/>
                  <a:gd name="csY17" fmla="*/ 6955 h 13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3010" h="13905">
                    <a:moveTo>
                      <a:pt x="0" y="6951"/>
                    </a:moveTo>
                    <a:cubicBezTo>
                      <a:pt x="0" y="2866"/>
                      <a:pt x="2474" y="0"/>
                      <a:pt x="6793" y="0"/>
                    </a:cubicBezTo>
                    <a:cubicBezTo>
                      <a:pt x="9918" y="0"/>
                      <a:pt x="12165" y="1542"/>
                      <a:pt x="12881" y="4303"/>
                    </a:cubicBezTo>
                    <a:lnTo>
                      <a:pt x="9886" y="4878"/>
                    </a:lnTo>
                    <a:cubicBezTo>
                      <a:pt x="9521" y="3364"/>
                      <a:pt x="8639" y="2291"/>
                      <a:pt x="6793" y="2291"/>
                    </a:cubicBezTo>
                    <a:cubicBezTo>
                      <a:pt x="5486" y="2291"/>
                      <a:pt x="4494" y="2648"/>
                      <a:pt x="3858" y="3538"/>
                    </a:cubicBezTo>
                    <a:cubicBezTo>
                      <a:pt x="3336" y="4247"/>
                      <a:pt x="3016" y="5376"/>
                      <a:pt x="3016" y="6955"/>
                    </a:cubicBezTo>
                    <a:cubicBezTo>
                      <a:pt x="3016" y="8550"/>
                      <a:pt x="3239" y="9602"/>
                      <a:pt x="3781" y="10351"/>
                    </a:cubicBezTo>
                    <a:cubicBezTo>
                      <a:pt x="4400" y="11213"/>
                      <a:pt x="5340" y="11622"/>
                      <a:pt x="6793" y="11622"/>
                    </a:cubicBezTo>
                    <a:cubicBezTo>
                      <a:pt x="8659" y="11622"/>
                      <a:pt x="9979" y="10602"/>
                      <a:pt x="10210" y="8663"/>
                    </a:cubicBezTo>
                    <a:lnTo>
                      <a:pt x="6279" y="8663"/>
                    </a:lnTo>
                    <a:lnTo>
                      <a:pt x="6279" y="6287"/>
                    </a:lnTo>
                    <a:lnTo>
                      <a:pt x="13011" y="6287"/>
                    </a:lnTo>
                    <a:lnTo>
                      <a:pt x="13011" y="13671"/>
                    </a:lnTo>
                    <a:lnTo>
                      <a:pt x="10537" y="13671"/>
                    </a:lnTo>
                    <a:lnTo>
                      <a:pt x="10380" y="11962"/>
                    </a:lnTo>
                    <a:cubicBezTo>
                      <a:pt x="9614" y="13173"/>
                      <a:pt x="8101" y="13905"/>
                      <a:pt x="6332" y="13905"/>
                    </a:cubicBezTo>
                    <a:cubicBezTo>
                      <a:pt x="2397" y="13905"/>
                      <a:pt x="0" y="11432"/>
                      <a:pt x="0" y="6955"/>
                    </a:cubicBezTo>
                  </a:path>
                </a:pathLst>
              </a:custGeom>
              <a:solidFill>
                <a:srgbClr val="0F0326"/>
              </a:solidFill>
              <a:ln w="4048" cap="flat">
                <a:noFill/>
                <a:prstDash val="solid"/>
                <a:miter/>
              </a:ln>
            </p:spPr>
            <p:txBody>
              <a:bodyPr/>
              <a:lstStyle/>
              <a:p>
                <a:endParaRPr lang="en-US"/>
              </a:p>
            </p:txBody>
          </p:sp>
          <p:sp>
            <p:nvSpPr>
              <p:cNvPr id="114" name="Freeform 113">
                <a:extLst>
                  <a:ext uri="{FF2B5EF4-FFF2-40B4-BE49-F238E27FC236}">
                    <a16:creationId xmlns:a16="http://schemas.microsoft.com/office/drawing/2014/main" id="{B44847BF-0091-E7AB-868F-06D5CDF5039B}"/>
                  </a:ext>
                </a:extLst>
              </p:cNvPr>
              <p:cNvSpPr/>
              <p:nvPr/>
            </p:nvSpPr>
            <p:spPr>
              <a:xfrm>
                <a:off x="9046680" y="2346769"/>
                <a:ext cx="9440" cy="13439"/>
              </a:xfrm>
              <a:custGeom>
                <a:avLst/>
                <a:gdLst>
                  <a:gd name="csX0" fmla="*/ 0 w 9440"/>
                  <a:gd name="csY0" fmla="*/ 0 h 13439"/>
                  <a:gd name="csX1" fmla="*/ 9440 w 9440"/>
                  <a:gd name="csY1" fmla="*/ 0 h 13439"/>
                  <a:gd name="csX2" fmla="*/ 9440 w 9440"/>
                  <a:gd name="csY2" fmla="*/ 2316 h 13439"/>
                  <a:gd name="csX3" fmla="*/ 2899 w 9440"/>
                  <a:gd name="csY3" fmla="*/ 2316 h 13439"/>
                  <a:gd name="csX4" fmla="*/ 2899 w 9440"/>
                  <a:gd name="csY4" fmla="*/ 5485 h 13439"/>
                  <a:gd name="csX5" fmla="*/ 8736 w 9440"/>
                  <a:gd name="csY5" fmla="*/ 5485 h 13439"/>
                  <a:gd name="csX6" fmla="*/ 8736 w 9440"/>
                  <a:gd name="csY6" fmla="*/ 7813 h 13439"/>
                  <a:gd name="csX7" fmla="*/ 2899 w 9440"/>
                  <a:gd name="csY7" fmla="*/ 7813 h 13439"/>
                  <a:gd name="csX8" fmla="*/ 2899 w 9440"/>
                  <a:gd name="csY8" fmla="*/ 11112 h 13439"/>
                  <a:gd name="csX9" fmla="*/ 9440 w 9440"/>
                  <a:gd name="csY9" fmla="*/ 11112 h 13439"/>
                  <a:gd name="csX10" fmla="*/ 9440 w 9440"/>
                  <a:gd name="csY10" fmla="*/ 13440 h 13439"/>
                  <a:gd name="csX11" fmla="*/ 0 w 9440"/>
                  <a:gd name="csY11" fmla="*/ 13440 h 13439"/>
                  <a:gd name="csX12" fmla="*/ 0 w 9440"/>
                  <a:gd name="csY12" fmla="*/ 0 h 134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440" h="13439">
                    <a:moveTo>
                      <a:pt x="0" y="0"/>
                    </a:moveTo>
                    <a:lnTo>
                      <a:pt x="9440" y="0"/>
                    </a:lnTo>
                    <a:lnTo>
                      <a:pt x="9440" y="2316"/>
                    </a:lnTo>
                    <a:lnTo>
                      <a:pt x="2899" y="2316"/>
                    </a:lnTo>
                    <a:lnTo>
                      <a:pt x="2899" y="5485"/>
                    </a:lnTo>
                    <a:lnTo>
                      <a:pt x="8736" y="5485"/>
                    </a:lnTo>
                    <a:lnTo>
                      <a:pt x="8736" y="7813"/>
                    </a:lnTo>
                    <a:lnTo>
                      <a:pt x="2899" y="7813"/>
                    </a:lnTo>
                    <a:lnTo>
                      <a:pt x="2899" y="11112"/>
                    </a:lnTo>
                    <a:lnTo>
                      <a:pt x="9440" y="11112"/>
                    </a:lnTo>
                    <a:lnTo>
                      <a:pt x="9440" y="13440"/>
                    </a:lnTo>
                    <a:lnTo>
                      <a:pt x="0" y="13440"/>
                    </a:lnTo>
                    <a:lnTo>
                      <a:pt x="0" y="0"/>
                    </a:lnTo>
                    <a:close/>
                  </a:path>
                </a:pathLst>
              </a:custGeom>
              <a:solidFill>
                <a:srgbClr val="0F0326"/>
              </a:solidFill>
              <a:ln w="4048" cap="flat">
                <a:noFill/>
                <a:prstDash val="solid"/>
                <a:miter/>
              </a:ln>
            </p:spPr>
            <p:txBody>
              <a:bodyPr/>
              <a:lstStyle/>
              <a:p>
                <a:endParaRPr lang="en-US"/>
              </a:p>
            </p:txBody>
          </p:sp>
          <p:sp>
            <p:nvSpPr>
              <p:cNvPr id="115" name="Freeform 114">
                <a:extLst>
                  <a:ext uri="{FF2B5EF4-FFF2-40B4-BE49-F238E27FC236}">
                    <a16:creationId xmlns:a16="http://schemas.microsoft.com/office/drawing/2014/main" id="{664397AA-39D2-383A-BEB4-3B06F4E7FB9E}"/>
                  </a:ext>
                </a:extLst>
              </p:cNvPr>
              <p:cNvSpPr/>
              <p:nvPr/>
            </p:nvSpPr>
            <p:spPr>
              <a:xfrm>
                <a:off x="9058739" y="2346769"/>
                <a:ext cx="10998" cy="13447"/>
              </a:xfrm>
              <a:custGeom>
                <a:avLst/>
                <a:gdLst>
                  <a:gd name="csX0" fmla="*/ 0 w 10998"/>
                  <a:gd name="csY0" fmla="*/ 0 h 13447"/>
                  <a:gd name="csX1" fmla="*/ 3336 w 10998"/>
                  <a:gd name="csY1" fmla="*/ 0 h 13447"/>
                  <a:gd name="csX2" fmla="*/ 6522 w 10998"/>
                  <a:gd name="csY2" fmla="*/ 6202 h 13447"/>
                  <a:gd name="csX3" fmla="*/ 8351 w 10998"/>
                  <a:gd name="csY3" fmla="*/ 9999 h 13447"/>
                  <a:gd name="csX4" fmla="*/ 8388 w 10998"/>
                  <a:gd name="csY4" fmla="*/ 9999 h 13447"/>
                  <a:gd name="csX5" fmla="*/ 8275 w 10998"/>
                  <a:gd name="csY5" fmla="*/ 6125 h 13447"/>
                  <a:gd name="csX6" fmla="*/ 8275 w 10998"/>
                  <a:gd name="csY6" fmla="*/ 4 h 13447"/>
                  <a:gd name="csX7" fmla="*/ 10999 w 10998"/>
                  <a:gd name="csY7" fmla="*/ 4 h 13447"/>
                  <a:gd name="csX8" fmla="*/ 10999 w 10998"/>
                  <a:gd name="csY8" fmla="*/ 13444 h 13447"/>
                  <a:gd name="csX9" fmla="*/ 7655 w 10998"/>
                  <a:gd name="csY9" fmla="*/ 13444 h 13447"/>
                  <a:gd name="csX10" fmla="*/ 4319 w 10998"/>
                  <a:gd name="csY10" fmla="*/ 7023 h 13447"/>
                  <a:gd name="csX11" fmla="*/ 2648 w 10998"/>
                  <a:gd name="csY11" fmla="*/ 3534 h 13447"/>
                  <a:gd name="csX12" fmla="*/ 2611 w 10998"/>
                  <a:gd name="csY12" fmla="*/ 3534 h 13447"/>
                  <a:gd name="csX13" fmla="*/ 2724 w 10998"/>
                  <a:gd name="csY13" fmla="*/ 7262 h 13447"/>
                  <a:gd name="csX14" fmla="*/ 2724 w 10998"/>
                  <a:gd name="csY14" fmla="*/ 13448 h 13447"/>
                  <a:gd name="csX15" fmla="*/ 0 w 10998"/>
                  <a:gd name="csY15" fmla="*/ 13448 h 13447"/>
                  <a:gd name="csX16" fmla="*/ 0 w 10998"/>
                  <a:gd name="csY16" fmla="*/ 8 h 134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998" h="13447">
                    <a:moveTo>
                      <a:pt x="0" y="0"/>
                    </a:moveTo>
                    <a:lnTo>
                      <a:pt x="3336" y="0"/>
                    </a:lnTo>
                    <a:lnTo>
                      <a:pt x="6522" y="6202"/>
                    </a:lnTo>
                    <a:cubicBezTo>
                      <a:pt x="7064" y="7254"/>
                      <a:pt x="7890" y="8772"/>
                      <a:pt x="8351" y="9999"/>
                    </a:cubicBezTo>
                    <a:lnTo>
                      <a:pt x="8388" y="9999"/>
                    </a:lnTo>
                    <a:cubicBezTo>
                      <a:pt x="8311" y="8712"/>
                      <a:pt x="8275" y="6906"/>
                      <a:pt x="8275" y="6125"/>
                    </a:cubicBezTo>
                    <a:lnTo>
                      <a:pt x="8275" y="4"/>
                    </a:lnTo>
                    <a:lnTo>
                      <a:pt x="10999" y="4"/>
                    </a:lnTo>
                    <a:lnTo>
                      <a:pt x="10999" y="13444"/>
                    </a:lnTo>
                    <a:lnTo>
                      <a:pt x="7655" y="13444"/>
                    </a:lnTo>
                    <a:lnTo>
                      <a:pt x="4319" y="7023"/>
                    </a:lnTo>
                    <a:cubicBezTo>
                      <a:pt x="3858" y="6161"/>
                      <a:pt x="3073" y="4724"/>
                      <a:pt x="2648" y="3534"/>
                    </a:cubicBezTo>
                    <a:lnTo>
                      <a:pt x="2611" y="3534"/>
                    </a:lnTo>
                    <a:cubicBezTo>
                      <a:pt x="2680" y="5012"/>
                      <a:pt x="2724" y="6878"/>
                      <a:pt x="2724" y="7262"/>
                    </a:cubicBezTo>
                    <a:lnTo>
                      <a:pt x="2724" y="13448"/>
                    </a:lnTo>
                    <a:lnTo>
                      <a:pt x="0" y="13448"/>
                    </a:lnTo>
                    <a:lnTo>
                      <a:pt x="0" y="8"/>
                    </a:lnTo>
                    <a:close/>
                  </a:path>
                </a:pathLst>
              </a:custGeom>
              <a:solidFill>
                <a:srgbClr val="0F0326"/>
              </a:solidFill>
              <a:ln w="4048" cap="flat">
                <a:noFill/>
                <a:prstDash val="solid"/>
                <a:miter/>
              </a:ln>
            </p:spPr>
            <p:txBody>
              <a:bodyPr/>
              <a:lstStyle/>
              <a:p>
                <a:endParaRPr lang="en-US"/>
              </a:p>
            </p:txBody>
          </p:sp>
          <p:sp>
            <p:nvSpPr>
              <p:cNvPr id="116" name="Freeform 115">
                <a:extLst>
                  <a:ext uri="{FF2B5EF4-FFF2-40B4-BE49-F238E27FC236}">
                    <a16:creationId xmlns:a16="http://schemas.microsoft.com/office/drawing/2014/main" id="{CE5404A3-F9C3-1C3B-5C3B-FF3A06B3FF10}"/>
                  </a:ext>
                </a:extLst>
              </p:cNvPr>
              <p:cNvSpPr/>
              <p:nvPr/>
            </p:nvSpPr>
            <p:spPr>
              <a:xfrm>
                <a:off x="9071705" y="2346769"/>
                <a:ext cx="11452" cy="13435"/>
              </a:xfrm>
              <a:custGeom>
                <a:avLst/>
                <a:gdLst>
                  <a:gd name="csX0" fmla="*/ 4275 w 11452"/>
                  <a:gd name="csY0" fmla="*/ 2437 h 13435"/>
                  <a:gd name="csX1" fmla="*/ 0 w 11452"/>
                  <a:gd name="csY1" fmla="*/ 2437 h 13435"/>
                  <a:gd name="csX2" fmla="*/ 0 w 11452"/>
                  <a:gd name="csY2" fmla="*/ 0 h 13435"/>
                  <a:gd name="csX3" fmla="*/ 11452 w 11452"/>
                  <a:gd name="csY3" fmla="*/ 0 h 13435"/>
                  <a:gd name="csX4" fmla="*/ 11452 w 11452"/>
                  <a:gd name="csY4" fmla="*/ 2437 h 13435"/>
                  <a:gd name="csX5" fmla="*/ 7173 w 11452"/>
                  <a:gd name="csY5" fmla="*/ 2437 h 13435"/>
                  <a:gd name="csX6" fmla="*/ 7173 w 11452"/>
                  <a:gd name="csY6" fmla="*/ 13436 h 13435"/>
                  <a:gd name="csX7" fmla="*/ 4275 w 11452"/>
                  <a:gd name="csY7" fmla="*/ 13436 h 13435"/>
                  <a:gd name="csX8" fmla="*/ 4275 w 11452"/>
                  <a:gd name="csY8" fmla="*/ 2437 h 134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452" h="13435">
                    <a:moveTo>
                      <a:pt x="4275" y="2437"/>
                    </a:moveTo>
                    <a:lnTo>
                      <a:pt x="0" y="2437"/>
                    </a:lnTo>
                    <a:lnTo>
                      <a:pt x="0" y="0"/>
                    </a:lnTo>
                    <a:lnTo>
                      <a:pt x="11452" y="0"/>
                    </a:lnTo>
                    <a:lnTo>
                      <a:pt x="11452" y="2437"/>
                    </a:lnTo>
                    <a:lnTo>
                      <a:pt x="7173" y="2437"/>
                    </a:lnTo>
                    <a:lnTo>
                      <a:pt x="7173" y="13436"/>
                    </a:lnTo>
                    <a:lnTo>
                      <a:pt x="4275" y="13436"/>
                    </a:lnTo>
                    <a:lnTo>
                      <a:pt x="4275" y="2437"/>
                    </a:lnTo>
                    <a:close/>
                  </a:path>
                </a:pathLst>
              </a:custGeom>
              <a:solidFill>
                <a:srgbClr val="0F0326"/>
              </a:solidFill>
              <a:ln w="4048" cap="flat">
                <a:noFill/>
                <a:prstDash val="solid"/>
                <a:miter/>
              </a:ln>
            </p:spPr>
            <p:txBody>
              <a:bodyPr/>
              <a:lstStyle/>
              <a:p>
                <a:endParaRPr lang="en-US"/>
              </a:p>
            </p:txBody>
          </p:sp>
          <p:sp>
            <p:nvSpPr>
              <p:cNvPr id="117" name="Freeform 116">
                <a:extLst>
                  <a:ext uri="{FF2B5EF4-FFF2-40B4-BE49-F238E27FC236}">
                    <a16:creationId xmlns:a16="http://schemas.microsoft.com/office/drawing/2014/main" id="{93AF68BB-4FEF-2546-B3CA-B3A4BD54BB85}"/>
                  </a:ext>
                </a:extLst>
              </p:cNvPr>
              <p:cNvSpPr/>
              <p:nvPr/>
            </p:nvSpPr>
            <p:spPr>
              <a:xfrm>
                <a:off x="9088906" y="2346765"/>
                <a:ext cx="11707" cy="13439"/>
              </a:xfrm>
              <a:custGeom>
                <a:avLst/>
                <a:gdLst>
                  <a:gd name="csX0" fmla="*/ 4765 w 11707"/>
                  <a:gd name="csY0" fmla="*/ 11177 h 13439"/>
                  <a:gd name="csX1" fmla="*/ 7873 w 11707"/>
                  <a:gd name="csY1" fmla="*/ 9906 h 13439"/>
                  <a:gd name="csX2" fmla="*/ 8695 w 11707"/>
                  <a:gd name="csY2" fmla="*/ 6720 h 13439"/>
                  <a:gd name="csX3" fmla="*/ 7947 w 11707"/>
                  <a:gd name="csY3" fmla="*/ 3534 h 13439"/>
                  <a:gd name="csX4" fmla="*/ 4769 w 11707"/>
                  <a:gd name="csY4" fmla="*/ 2271 h 13439"/>
                  <a:gd name="csX5" fmla="*/ 2903 w 11707"/>
                  <a:gd name="csY5" fmla="*/ 2271 h 13439"/>
                  <a:gd name="csX6" fmla="*/ 2903 w 11707"/>
                  <a:gd name="csY6" fmla="*/ 11181 h 13439"/>
                  <a:gd name="csX7" fmla="*/ 4769 w 11707"/>
                  <a:gd name="csY7" fmla="*/ 11181 h 13439"/>
                  <a:gd name="csX8" fmla="*/ 0 w 11707"/>
                  <a:gd name="csY8" fmla="*/ 4 h 13439"/>
                  <a:gd name="csX9" fmla="*/ 4955 w 11707"/>
                  <a:gd name="csY9" fmla="*/ 4 h 13439"/>
                  <a:gd name="csX10" fmla="*/ 11707 w 11707"/>
                  <a:gd name="csY10" fmla="*/ 6716 h 13439"/>
                  <a:gd name="csX11" fmla="*/ 4955 w 11707"/>
                  <a:gd name="csY11" fmla="*/ 13440 h 13439"/>
                  <a:gd name="csX12" fmla="*/ 0 w 11707"/>
                  <a:gd name="csY12" fmla="*/ 13440 h 13439"/>
                  <a:gd name="csX13" fmla="*/ 0 w 11707"/>
                  <a:gd name="csY13" fmla="*/ 0 h 134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707" h="13439">
                    <a:moveTo>
                      <a:pt x="4765" y="11177"/>
                    </a:moveTo>
                    <a:cubicBezTo>
                      <a:pt x="6181" y="11177"/>
                      <a:pt x="7222" y="10732"/>
                      <a:pt x="7873" y="9906"/>
                    </a:cubicBezTo>
                    <a:cubicBezTo>
                      <a:pt x="8485" y="9124"/>
                      <a:pt x="8695" y="8007"/>
                      <a:pt x="8695" y="6720"/>
                    </a:cubicBezTo>
                    <a:cubicBezTo>
                      <a:pt x="8695" y="5412"/>
                      <a:pt x="8582" y="4502"/>
                      <a:pt x="7947" y="3534"/>
                    </a:cubicBezTo>
                    <a:cubicBezTo>
                      <a:pt x="7319" y="2575"/>
                      <a:pt x="6145" y="2271"/>
                      <a:pt x="4769" y="2271"/>
                    </a:cubicBezTo>
                    <a:lnTo>
                      <a:pt x="2903" y="2271"/>
                    </a:lnTo>
                    <a:lnTo>
                      <a:pt x="2903" y="11181"/>
                    </a:lnTo>
                    <a:lnTo>
                      <a:pt x="4769" y="11181"/>
                    </a:lnTo>
                    <a:close/>
                    <a:moveTo>
                      <a:pt x="0" y="4"/>
                    </a:moveTo>
                    <a:lnTo>
                      <a:pt x="4955" y="4"/>
                    </a:lnTo>
                    <a:cubicBezTo>
                      <a:pt x="9266" y="4"/>
                      <a:pt x="11707" y="2668"/>
                      <a:pt x="11707" y="6716"/>
                    </a:cubicBezTo>
                    <a:cubicBezTo>
                      <a:pt x="11707" y="10922"/>
                      <a:pt x="9136" y="13440"/>
                      <a:pt x="4955" y="13440"/>
                    </a:cubicBezTo>
                    <a:lnTo>
                      <a:pt x="0" y="13440"/>
                    </a:lnTo>
                    <a:lnTo>
                      <a:pt x="0" y="0"/>
                    </a:lnTo>
                    <a:close/>
                  </a:path>
                </a:pathLst>
              </a:custGeom>
              <a:solidFill>
                <a:srgbClr val="0F0326"/>
              </a:solidFill>
              <a:ln w="4048" cap="flat">
                <a:noFill/>
                <a:prstDash val="solid"/>
                <a:miter/>
              </a:ln>
            </p:spPr>
            <p:txBody>
              <a:bodyPr/>
              <a:lstStyle/>
              <a:p>
                <a:endParaRPr lang="en-US"/>
              </a:p>
            </p:txBody>
          </p:sp>
          <p:sp>
            <p:nvSpPr>
              <p:cNvPr id="118" name="Freeform 117">
                <a:extLst>
                  <a:ext uri="{FF2B5EF4-FFF2-40B4-BE49-F238E27FC236}">
                    <a16:creationId xmlns:a16="http://schemas.microsoft.com/office/drawing/2014/main" id="{EBAB986C-F6A4-4A95-8931-055697FFBD4A}"/>
                  </a:ext>
                </a:extLst>
              </p:cNvPr>
              <p:cNvSpPr/>
              <p:nvPr/>
            </p:nvSpPr>
            <p:spPr>
              <a:xfrm>
                <a:off x="9103094" y="2346769"/>
                <a:ext cx="9440" cy="13439"/>
              </a:xfrm>
              <a:custGeom>
                <a:avLst/>
                <a:gdLst>
                  <a:gd name="csX0" fmla="*/ 0 w 9440"/>
                  <a:gd name="csY0" fmla="*/ 0 h 13439"/>
                  <a:gd name="csX1" fmla="*/ 9440 w 9440"/>
                  <a:gd name="csY1" fmla="*/ 0 h 13439"/>
                  <a:gd name="csX2" fmla="*/ 9440 w 9440"/>
                  <a:gd name="csY2" fmla="*/ 2316 h 13439"/>
                  <a:gd name="csX3" fmla="*/ 2898 w 9440"/>
                  <a:gd name="csY3" fmla="*/ 2316 h 13439"/>
                  <a:gd name="csX4" fmla="*/ 2898 w 9440"/>
                  <a:gd name="csY4" fmla="*/ 5485 h 13439"/>
                  <a:gd name="csX5" fmla="*/ 8736 w 9440"/>
                  <a:gd name="csY5" fmla="*/ 5485 h 13439"/>
                  <a:gd name="csX6" fmla="*/ 8736 w 9440"/>
                  <a:gd name="csY6" fmla="*/ 7813 h 13439"/>
                  <a:gd name="csX7" fmla="*/ 2898 w 9440"/>
                  <a:gd name="csY7" fmla="*/ 7813 h 13439"/>
                  <a:gd name="csX8" fmla="*/ 2898 w 9440"/>
                  <a:gd name="csY8" fmla="*/ 11112 h 13439"/>
                  <a:gd name="csX9" fmla="*/ 9440 w 9440"/>
                  <a:gd name="csY9" fmla="*/ 11112 h 13439"/>
                  <a:gd name="csX10" fmla="*/ 9440 w 9440"/>
                  <a:gd name="csY10" fmla="*/ 13440 h 13439"/>
                  <a:gd name="csX11" fmla="*/ 0 w 9440"/>
                  <a:gd name="csY11" fmla="*/ 13440 h 13439"/>
                  <a:gd name="csX12" fmla="*/ 0 w 9440"/>
                  <a:gd name="csY12" fmla="*/ 0 h 134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440" h="13439">
                    <a:moveTo>
                      <a:pt x="0" y="0"/>
                    </a:moveTo>
                    <a:lnTo>
                      <a:pt x="9440" y="0"/>
                    </a:lnTo>
                    <a:lnTo>
                      <a:pt x="9440" y="2316"/>
                    </a:lnTo>
                    <a:lnTo>
                      <a:pt x="2898" y="2316"/>
                    </a:lnTo>
                    <a:lnTo>
                      <a:pt x="2898" y="5485"/>
                    </a:lnTo>
                    <a:lnTo>
                      <a:pt x="8736" y="5485"/>
                    </a:lnTo>
                    <a:lnTo>
                      <a:pt x="8736" y="7813"/>
                    </a:lnTo>
                    <a:lnTo>
                      <a:pt x="2898" y="7813"/>
                    </a:lnTo>
                    <a:lnTo>
                      <a:pt x="2898" y="11112"/>
                    </a:lnTo>
                    <a:lnTo>
                      <a:pt x="9440" y="11112"/>
                    </a:lnTo>
                    <a:lnTo>
                      <a:pt x="9440" y="13440"/>
                    </a:lnTo>
                    <a:lnTo>
                      <a:pt x="0" y="13440"/>
                    </a:lnTo>
                    <a:lnTo>
                      <a:pt x="0" y="0"/>
                    </a:lnTo>
                    <a:close/>
                  </a:path>
                </a:pathLst>
              </a:custGeom>
              <a:solidFill>
                <a:srgbClr val="0F0326"/>
              </a:solidFill>
              <a:ln w="4048" cap="flat">
                <a:noFill/>
                <a:prstDash val="solid"/>
                <a:miter/>
              </a:ln>
            </p:spPr>
            <p:txBody>
              <a:bodyPr/>
              <a:lstStyle/>
              <a:p>
                <a:endParaRPr lang="en-US"/>
              </a:p>
            </p:txBody>
          </p:sp>
          <p:sp>
            <p:nvSpPr>
              <p:cNvPr id="119" name="Freeform 118">
                <a:extLst>
                  <a:ext uri="{FF2B5EF4-FFF2-40B4-BE49-F238E27FC236}">
                    <a16:creationId xmlns:a16="http://schemas.microsoft.com/office/drawing/2014/main" id="{29380AFA-6B56-20A8-B927-06CE83B85D61}"/>
                  </a:ext>
                </a:extLst>
              </p:cNvPr>
              <p:cNvSpPr/>
              <p:nvPr/>
            </p:nvSpPr>
            <p:spPr>
              <a:xfrm>
                <a:off x="9113842" y="2346769"/>
                <a:ext cx="13115" cy="13439"/>
              </a:xfrm>
              <a:custGeom>
                <a:avLst/>
                <a:gdLst>
                  <a:gd name="csX0" fmla="*/ 8198 w 13115"/>
                  <a:gd name="csY0" fmla="*/ 7890 h 13439"/>
                  <a:gd name="csX1" fmla="*/ 7335 w 13115"/>
                  <a:gd name="csY1" fmla="*/ 5259 h 13439"/>
                  <a:gd name="csX2" fmla="*/ 6534 w 13115"/>
                  <a:gd name="csY2" fmla="*/ 2627 h 13439"/>
                  <a:gd name="csX3" fmla="*/ 6509 w 13115"/>
                  <a:gd name="csY3" fmla="*/ 2627 h 13439"/>
                  <a:gd name="csX4" fmla="*/ 5724 w 13115"/>
                  <a:gd name="csY4" fmla="*/ 5259 h 13439"/>
                  <a:gd name="csX5" fmla="*/ 4882 w 13115"/>
                  <a:gd name="csY5" fmla="*/ 7890 h 13439"/>
                  <a:gd name="csX6" fmla="*/ 8202 w 13115"/>
                  <a:gd name="csY6" fmla="*/ 7890 h 13439"/>
                  <a:gd name="csX7" fmla="*/ 5072 w 13115"/>
                  <a:gd name="csY7" fmla="*/ 0 h 13439"/>
                  <a:gd name="csX8" fmla="*/ 8068 w 13115"/>
                  <a:gd name="csY8" fmla="*/ 0 h 13439"/>
                  <a:gd name="csX9" fmla="*/ 13116 w 13115"/>
                  <a:gd name="csY9" fmla="*/ 13440 h 13439"/>
                  <a:gd name="csX10" fmla="*/ 10023 w 13115"/>
                  <a:gd name="csY10" fmla="*/ 13440 h 13439"/>
                  <a:gd name="csX11" fmla="*/ 8987 w 13115"/>
                  <a:gd name="csY11" fmla="*/ 10286 h 13439"/>
                  <a:gd name="csX12" fmla="*/ 4093 w 13115"/>
                  <a:gd name="csY12" fmla="*/ 10286 h 13439"/>
                  <a:gd name="csX13" fmla="*/ 3072 w 13115"/>
                  <a:gd name="csY13" fmla="*/ 13440 h 13439"/>
                  <a:gd name="csX14" fmla="*/ 0 w 13115"/>
                  <a:gd name="csY14" fmla="*/ 13440 h 13439"/>
                  <a:gd name="csX15" fmla="*/ 5068 w 13115"/>
                  <a:gd name="csY15" fmla="*/ 0 h 134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115" h="13439">
                    <a:moveTo>
                      <a:pt x="8198" y="7890"/>
                    </a:moveTo>
                    <a:lnTo>
                      <a:pt x="7335" y="5259"/>
                    </a:lnTo>
                    <a:cubicBezTo>
                      <a:pt x="7108" y="4546"/>
                      <a:pt x="6744" y="3587"/>
                      <a:pt x="6534" y="2627"/>
                    </a:cubicBezTo>
                    <a:lnTo>
                      <a:pt x="6509" y="2627"/>
                    </a:lnTo>
                    <a:cubicBezTo>
                      <a:pt x="6238" y="3716"/>
                      <a:pt x="5995" y="4413"/>
                      <a:pt x="5724" y="5259"/>
                    </a:cubicBezTo>
                    <a:lnTo>
                      <a:pt x="4882" y="7890"/>
                    </a:lnTo>
                    <a:lnTo>
                      <a:pt x="8202" y="7890"/>
                    </a:lnTo>
                    <a:close/>
                    <a:moveTo>
                      <a:pt x="5072" y="0"/>
                    </a:moveTo>
                    <a:lnTo>
                      <a:pt x="8068" y="0"/>
                    </a:lnTo>
                    <a:lnTo>
                      <a:pt x="13116" y="13440"/>
                    </a:lnTo>
                    <a:lnTo>
                      <a:pt x="10023" y="13440"/>
                    </a:lnTo>
                    <a:lnTo>
                      <a:pt x="8987" y="10286"/>
                    </a:lnTo>
                    <a:lnTo>
                      <a:pt x="4093" y="10286"/>
                    </a:lnTo>
                    <a:lnTo>
                      <a:pt x="3072" y="13440"/>
                    </a:lnTo>
                    <a:lnTo>
                      <a:pt x="0" y="13440"/>
                    </a:lnTo>
                    <a:lnTo>
                      <a:pt x="5068" y="0"/>
                    </a:lnTo>
                    <a:close/>
                  </a:path>
                </a:pathLst>
              </a:custGeom>
              <a:solidFill>
                <a:srgbClr val="0F0326"/>
              </a:solidFill>
              <a:ln w="4048" cap="flat">
                <a:noFill/>
                <a:prstDash val="solid"/>
                <a:miter/>
              </a:ln>
            </p:spPr>
            <p:txBody>
              <a:bodyPr/>
              <a:lstStyle/>
              <a:p>
                <a:endParaRPr lang="en-US"/>
              </a:p>
            </p:txBody>
          </p:sp>
          <p:sp>
            <p:nvSpPr>
              <p:cNvPr id="120" name="Freeform 119">
                <a:extLst>
                  <a:ext uri="{FF2B5EF4-FFF2-40B4-BE49-F238E27FC236}">
                    <a16:creationId xmlns:a16="http://schemas.microsoft.com/office/drawing/2014/main" id="{33D62CAE-5742-E036-05B3-41286FBB469D}"/>
                  </a:ext>
                </a:extLst>
              </p:cNvPr>
              <p:cNvSpPr/>
              <p:nvPr/>
            </p:nvSpPr>
            <p:spPr>
              <a:xfrm>
                <a:off x="9128804" y="2346769"/>
                <a:ext cx="9440" cy="13439"/>
              </a:xfrm>
              <a:custGeom>
                <a:avLst/>
                <a:gdLst>
                  <a:gd name="csX0" fmla="*/ 0 w 9440"/>
                  <a:gd name="csY0" fmla="*/ 0 h 13439"/>
                  <a:gd name="csX1" fmla="*/ 2882 w 9440"/>
                  <a:gd name="csY1" fmla="*/ 0 h 13439"/>
                  <a:gd name="csX2" fmla="*/ 2882 w 9440"/>
                  <a:gd name="csY2" fmla="*/ 10999 h 13439"/>
                  <a:gd name="csX3" fmla="*/ 9440 w 9440"/>
                  <a:gd name="csY3" fmla="*/ 10999 h 13439"/>
                  <a:gd name="csX4" fmla="*/ 9440 w 9440"/>
                  <a:gd name="csY4" fmla="*/ 13440 h 13439"/>
                  <a:gd name="csX5" fmla="*/ 0 w 9440"/>
                  <a:gd name="csY5" fmla="*/ 13440 h 13439"/>
                  <a:gd name="csX6" fmla="*/ 0 w 9440"/>
                  <a:gd name="csY6" fmla="*/ 0 h 1343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440" h="13439">
                    <a:moveTo>
                      <a:pt x="0" y="0"/>
                    </a:moveTo>
                    <a:lnTo>
                      <a:pt x="2882" y="0"/>
                    </a:lnTo>
                    <a:lnTo>
                      <a:pt x="2882" y="10999"/>
                    </a:lnTo>
                    <a:lnTo>
                      <a:pt x="9440" y="10999"/>
                    </a:lnTo>
                    <a:lnTo>
                      <a:pt x="9440" y="13440"/>
                    </a:lnTo>
                    <a:lnTo>
                      <a:pt x="0" y="13440"/>
                    </a:lnTo>
                    <a:lnTo>
                      <a:pt x="0" y="0"/>
                    </a:lnTo>
                    <a:close/>
                  </a:path>
                </a:pathLst>
              </a:custGeom>
              <a:solidFill>
                <a:srgbClr val="0F0326"/>
              </a:solidFill>
              <a:ln w="4048" cap="flat">
                <a:noFill/>
                <a:prstDash val="solid"/>
                <a:miter/>
              </a:ln>
            </p:spPr>
            <p:txBody>
              <a:bodyPr/>
              <a:lstStyle/>
              <a:p>
                <a:endParaRPr lang="en-US"/>
              </a:p>
            </p:txBody>
          </p:sp>
          <p:sp>
            <p:nvSpPr>
              <p:cNvPr id="121" name="Freeform 120">
                <a:extLst>
                  <a:ext uri="{FF2B5EF4-FFF2-40B4-BE49-F238E27FC236}">
                    <a16:creationId xmlns:a16="http://schemas.microsoft.com/office/drawing/2014/main" id="{2A6FF7EC-FCFA-70C2-4929-BF0C469C2582}"/>
                  </a:ext>
                </a:extLst>
              </p:cNvPr>
              <p:cNvSpPr/>
              <p:nvPr/>
            </p:nvSpPr>
            <p:spPr>
              <a:xfrm>
                <a:off x="9143244" y="2346534"/>
                <a:ext cx="11480" cy="13901"/>
              </a:xfrm>
              <a:custGeom>
                <a:avLst/>
                <a:gdLst>
                  <a:gd name="csX0" fmla="*/ 0 w 11480"/>
                  <a:gd name="csY0" fmla="*/ 9214 h 13901"/>
                  <a:gd name="csX1" fmla="*/ 2951 w 11480"/>
                  <a:gd name="csY1" fmla="*/ 8890 h 13901"/>
                  <a:gd name="csX2" fmla="*/ 5870 w 11480"/>
                  <a:gd name="csY2" fmla="*/ 11667 h 13901"/>
                  <a:gd name="csX3" fmla="*/ 8526 w 11480"/>
                  <a:gd name="csY3" fmla="*/ 9829 h 13901"/>
                  <a:gd name="csX4" fmla="*/ 5121 w 11480"/>
                  <a:gd name="csY4" fmla="*/ 8027 h 13901"/>
                  <a:gd name="csX5" fmla="*/ 369 w 11480"/>
                  <a:gd name="csY5" fmla="*/ 3935 h 13901"/>
                  <a:gd name="csX6" fmla="*/ 5611 w 11480"/>
                  <a:gd name="csY6" fmla="*/ 0 h 13901"/>
                  <a:gd name="csX7" fmla="*/ 11051 w 11480"/>
                  <a:gd name="csY7" fmla="*/ 4303 h 13901"/>
                  <a:gd name="csX8" fmla="*/ 8117 w 11480"/>
                  <a:gd name="csY8" fmla="*/ 4765 h 13901"/>
                  <a:gd name="csX9" fmla="*/ 5582 w 11480"/>
                  <a:gd name="csY9" fmla="*/ 2214 h 13901"/>
                  <a:gd name="csX10" fmla="*/ 3303 w 11480"/>
                  <a:gd name="csY10" fmla="*/ 3809 h 13901"/>
                  <a:gd name="csX11" fmla="*/ 6299 w 11480"/>
                  <a:gd name="csY11" fmla="*/ 5534 h 13901"/>
                  <a:gd name="csX12" fmla="*/ 11481 w 11480"/>
                  <a:gd name="csY12" fmla="*/ 9756 h 13901"/>
                  <a:gd name="csX13" fmla="*/ 5793 w 11480"/>
                  <a:gd name="csY13" fmla="*/ 13901 h 13901"/>
                  <a:gd name="csX14" fmla="*/ 0 w 11480"/>
                  <a:gd name="csY14" fmla="*/ 9214 h 139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1480" h="13901">
                    <a:moveTo>
                      <a:pt x="0" y="9214"/>
                    </a:moveTo>
                    <a:lnTo>
                      <a:pt x="2951" y="8890"/>
                    </a:lnTo>
                    <a:cubicBezTo>
                      <a:pt x="2951" y="10772"/>
                      <a:pt x="4145" y="11667"/>
                      <a:pt x="5870" y="11667"/>
                    </a:cubicBezTo>
                    <a:cubicBezTo>
                      <a:pt x="7368" y="11667"/>
                      <a:pt x="8526" y="11173"/>
                      <a:pt x="8526" y="9829"/>
                    </a:cubicBezTo>
                    <a:cubicBezTo>
                      <a:pt x="8526" y="8521"/>
                      <a:pt x="7157" y="8461"/>
                      <a:pt x="5121" y="8027"/>
                    </a:cubicBezTo>
                    <a:cubicBezTo>
                      <a:pt x="2437" y="7445"/>
                      <a:pt x="369" y="6501"/>
                      <a:pt x="369" y="3935"/>
                    </a:cubicBezTo>
                    <a:cubicBezTo>
                      <a:pt x="369" y="1190"/>
                      <a:pt x="3016" y="0"/>
                      <a:pt x="5611" y="0"/>
                    </a:cubicBezTo>
                    <a:cubicBezTo>
                      <a:pt x="8530" y="0"/>
                      <a:pt x="10732" y="1158"/>
                      <a:pt x="11051" y="4303"/>
                    </a:cubicBezTo>
                    <a:lnTo>
                      <a:pt x="8117" y="4765"/>
                    </a:lnTo>
                    <a:cubicBezTo>
                      <a:pt x="8040" y="2979"/>
                      <a:pt x="7141" y="2214"/>
                      <a:pt x="5582" y="2214"/>
                    </a:cubicBezTo>
                    <a:cubicBezTo>
                      <a:pt x="4206" y="2214"/>
                      <a:pt x="3303" y="2745"/>
                      <a:pt x="3303" y="3809"/>
                    </a:cubicBezTo>
                    <a:cubicBezTo>
                      <a:pt x="3303" y="4801"/>
                      <a:pt x="4384" y="5186"/>
                      <a:pt x="6299" y="5534"/>
                    </a:cubicBezTo>
                    <a:cubicBezTo>
                      <a:pt x="9217" y="6056"/>
                      <a:pt x="11481" y="6858"/>
                      <a:pt x="11481" y="9756"/>
                    </a:cubicBezTo>
                    <a:cubicBezTo>
                      <a:pt x="11481" y="12978"/>
                      <a:pt x="8598" y="13901"/>
                      <a:pt x="5793" y="13901"/>
                    </a:cubicBezTo>
                    <a:cubicBezTo>
                      <a:pt x="2708" y="13901"/>
                      <a:pt x="97" y="12464"/>
                      <a:pt x="0" y="9214"/>
                    </a:cubicBezTo>
                  </a:path>
                </a:pathLst>
              </a:custGeom>
              <a:solidFill>
                <a:srgbClr val="0F0326"/>
              </a:solidFill>
              <a:ln w="4048" cap="flat">
                <a:noFill/>
                <a:prstDash val="solid"/>
                <a:miter/>
              </a:ln>
            </p:spPr>
            <p:txBody>
              <a:bodyPr/>
              <a:lstStyle/>
              <a:p>
                <a:endParaRPr lang="en-US"/>
              </a:p>
            </p:txBody>
          </p:sp>
          <p:sp>
            <p:nvSpPr>
              <p:cNvPr id="122" name="Freeform 121">
                <a:extLst>
                  <a:ext uri="{FF2B5EF4-FFF2-40B4-BE49-F238E27FC236}">
                    <a16:creationId xmlns:a16="http://schemas.microsoft.com/office/drawing/2014/main" id="{DC8748DF-4091-7010-4C34-93B6E49A4124}"/>
                  </a:ext>
                </a:extLst>
              </p:cNvPr>
              <p:cNvSpPr/>
              <p:nvPr/>
            </p:nvSpPr>
            <p:spPr>
              <a:xfrm>
                <a:off x="9156493" y="2346534"/>
                <a:ext cx="13487" cy="13901"/>
              </a:xfrm>
              <a:custGeom>
                <a:avLst/>
                <a:gdLst>
                  <a:gd name="csX0" fmla="*/ 3858 w 13487"/>
                  <a:gd name="csY0" fmla="*/ 10347 h 13901"/>
                  <a:gd name="csX1" fmla="*/ 6756 w 13487"/>
                  <a:gd name="csY1" fmla="*/ 11618 h 13901"/>
                  <a:gd name="csX2" fmla="*/ 9594 w 13487"/>
                  <a:gd name="csY2" fmla="*/ 10408 h 13901"/>
                  <a:gd name="csX3" fmla="*/ 10472 w 13487"/>
                  <a:gd name="csY3" fmla="*/ 6951 h 13901"/>
                  <a:gd name="csX4" fmla="*/ 9594 w 13487"/>
                  <a:gd name="csY4" fmla="*/ 3477 h 13901"/>
                  <a:gd name="csX5" fmla="*/ 6833 w 13487"/>
                  <a:gd name="csY5" fmla="*/ 2291 h 13901"/>
                  <a:gd name="csX6" fmla="*/ 3951 w 13487"/>
                  <a:gd name="csY6" fmla="*/ 3441 h 13901"/>
                  <a:gd name="csX7" fmla="*/ 3011 w 13487"/>
                  <a:gd name="csY7" fmla="*/ 6951 h 13901"/>
                  <a:gd name="csX8" fmla="*/ 3853 w 13487"/>
                  <a:gd name="csY8" fmla="*/ 10347 h 13901"/>
                  <a:gd name="csX9" fmla="*/ 0 w 13487"/>
                  <a:gd name="csY9" fmla="*/ 6951 h 13901"/>
                  <a:gd name="csX10" fmla="*/ 6756 w 13487"/>
                  <a:gd name="csY10" fmla="*/ 0 h 13901"/>
                  <a:gd name="csX11" fmla="*/ 13488 w 13487"/>
                  <a:gd name="csY11" fmla="*/ 6951 h 13901"/>
                  <a:gd name="csX12" fmla="*/ 6756 w 13487"/>
                  <a:gd name="csY12" fmla="*/ 13901 h 13901"/>
                  <a:gd name="csX13" fmla="*/ 0 w 13487"/>
                  <a:gd name="csY13" fmla="*/ 6951 h 139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487" h="13901">
                    <a:moveTo>
                      <a:pt x="3858" y="10347"/>
                    </a:moveTo>
                    <a:cubicBezTo>
                      <a:pt x="4514" y="11270"/>
                      <a:pt x="5611" y="11618"/>
                      <a:pt x="6756" y="11618"/>
                    </a:cubicBezTo>
                    <a:cubicBezTo>
                      <a:pt x="8003" y="11618"/>
                      <a:pt x="9003" y="11209"/>
                      <a:pt x="9594" y="10408"/>
                    </a:cubicBezTo>
                    <a:cubicBezTo>
                      <a:pt x="10230" y="9562"/>
                      <a:pt x="10472" y="8274"/>
                      <a:pt x="10472" y="6951"/>
                    </a:cubicBezTo>
                    <a:cubicBezTo>
                      <a:pt x="10472" y="5590"/>
                      <a:pt x="10169" y="4242"/>
                      <a:pt x="9594" y="3477"/>
                    </a:cubicBezTo>
                    <a:cubicBezTo>
                      <a:pt x="8974" y="2648"/>
                      <a:pt x="7999" y="2291"/>
                      <a:pt x="6833" y="2291"/>
                    </a:cubicBezTo>
                    <a:cubicBezTo>
                      <a:pt x="5607" y="2291"/>
                      <a:pt x="4607" y="2631"/>
                      <a:pt x="3951" y="3441"/>
                    </a:cubicBezTo>
                    <a:cubicBezTo>
                      <a:pt x="3360" y="4170"/>
                      <a:pt x="3011" y="5607"/>
                      <a:pt x="3011" y="6951"/>
                    </a:cubicBezTo>
                    <a:cubicBezTo>
                      <a:pt x="3011" y="8412"/>
                      <a:pt x="3315" y="9582"/>
                      <a:pt x="3853" y="10347"/>
                    </a:cubicBezTo>
                    <a:moveTo>
                      <a:pt x="0" y="6951"/>
                    </a:moveTo>
                    <a:cubicBezTo>
                      <a:pt x="0" y="2882"/>
                      <a:pt x="2437" y="0"/>
                      <a:pt x="6756" y="0"/>
                    </a:cubicBezTo>
                    <a:cubicBezTo>
                      <a:pt x="11015" y="0"/>
                      <a:pt x="13488" y="2898"/>
                      <a:pt x="13488" y="6951"/>
                    </a:cubicBezTo>
                    <a:cubicBezTo>
                      <a:pt x="13488" y="11060"/>
                      <a:pt x="11015" y="13901"/>
                      <a:pt x="6756" y="13901"/>
                    </a:cubicBezTo>
                    <a:cubicBezTo>
                      <a:pt x="2497" y="13901"/>
                      <a:pt x="0" y="11428"/>
                      <a:pt x="0" y="6951"/>
                    </a:cubicBezTo>
                  </a:path>
                </a:pathLst>
              </a:custGeom>
              <a:solidFill>
                <a:srgbClr val="0F0326"/>
              </a:solidFill>
              <a:ln w="4048" cap="flat">
                <a:noFill/>
                <a:prstDash val="solid"/>
                <a:miter/>
              </a:ln>
            </p:spPr>
            <p:txBody>
              <a:bodyPr/>
              <a:lstStyle/>
              <a:p>
                <a:endParaRPr lang="en-US"/>
              </a:p>
            </p:txBody>
          </p:sp>
          <p:sp>
            <p:nvSpPr>
              <p:cNvPr id="123" name="Freeform 122">
                <a:extLst>
                  <a:ext uri="{FF2B5EF4-FFF2-40B4-BE49-F238E27FC236}">
                    <a16:creationId xmlns:a16="http://schemas.microsoft.com/office/drawing/2014/main" id="{4985E7E3-B5C6-0702-25D6-76C53715BF48}"/>
                  </a:ext>
                </a:extLst>
              </p:cNvPr>
              <p:cNvSpPr/>
              <p:nvPr/>
            </p:nvSpPr>
            <p:spPr>
              <a:xfrm>
                <a:off x="9172334" y="2346769"/>
                <a:ext cx="11269" cy="13666"/>
              </a:xfrm>
              <a:custGeom>
                <a:avLst/>
                <a:gdLst>
                  <a:gd name="csX0" fmla="*/ 4 w 11269"/>
                  <a:gd name="csY0" fmla="*/ 8963 h 13666"/>
                  <a:gd name="csX1" fmla="*/ 4 w 11269"/>
                  <a:gd name="csY1" fmla="*/ 0 h 13666"/>
                  <a:gd name="csX2" fmla="*/ 2903 w 11269"/>
                  <a:gd name="csY2" fmla="*/ 0 h 13666"/>
                  <a:gd name="csX3" fmla="*/ 2903 w 11269"/>
                  <a:gd name="csY3" fmla="*/ 8789 h 13666"/>
                  <a:gd name="csX4" fmla="*/ 5627 w 11269"/>
                  <a:gd name="csY4" fmla="*/ 11306 h 13666"/>
                  <a:gd name="csX5" fmla="*/ 8371 w 11269"/>
                  <a:gd name="csY5" fmla="*/ 8789 h 13666"/>
                  <a:gd name="csX6" fmla="*/ 8371 w 11269"/>
                  <a:gd name="csY6" fmla="*/ 0 h 13666"/>
                  <a:gd name="csX7" fmla="*/ 11270 w 11269"/>
                  <a:gd name="csY7" fmla="*/ 0 h 13666"/>
                  <a:gd name="csX8" fmla="*/ 11270 w 11269"/>
                  <a:gd name="csY8" fmla="*/ 8963 h 13666"/>
                  <a:gd name="csX9" fmla="*/ 5627 w 11269"/>
                  <a:gd name="csY9" fmla="*/ 13666 h 13666"/>
                  <a:gd name="csX10" fmla="*/ 0 w 11269"/>
                  <a:gd name="csY10" fmla="*/ 8963 h 13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269" h="13666">
                    <a:moveTo>
                      <a:pt x="4" y="8963"/>
                    </a:moveTo>
                    <a:lnTo>
                      <a:pt x="4" y="0"/>
                    </a:lnTo>
                    <a:lnTo>
                      <a:pt x="2903" y="0"/>
                    </a:lnTo>
                    <a:lnTo>
                      <a:pt x="2903" y="8789"/>
                    </a:lnTo>
                    <a:cubicBezTo>
                      <a:pt x="2903" y="10541"/>
                      <a:pt x="4052" y="11306"/>
                      <a:pt x="5627" y="11306"/>
                    </a:cubicBezTo>
                    <a:cubicBezTo>
                      <a:pt x="7193" y="11306"/>
                      <a:pt x="8371" y="10541"/>
                      <a:pt x="8371" y="8789"/>
                    </a:cubicBezTo>
                    <a:lnTo>
                      <a:pt x="8371" y="0"/>
                    </a:lnTo>
                    <a:lnTo>
                      <a:pt x="11270" y="0"/>
                    </a:lnTo>
                    <a:lnTo>
                      <a:pt x="11270" y="8963"/>
                    </a:lnTo>
                    <a:cubicBezTo>
                      <a:pt x="11270" y="12035"/>
                      <a:pt x="9311" y="13666"/>
                      <a:pt x="5627" y="13666"/>
                    </a:cubicBezTo>
                    <a:cubicBezTo>
                      <a:pt x="1943" y="13666"/>
                      <a:pt x="0" y="12039"/>
                      <a:pt x="0" y="8963"/>
                    </a:cubicBezTo>
                  </a:path>
                </a:pathLst>
              </a:custGeom>
              <a:solidFill>
                <a:srgbClr val="0F0326"/>
              </a:solidFill>
              <a:ln w="4048" cap="flat">
                <a:noFill/>
                <a:prstDash val="solid"/>
                <a:miter/>
              </a:ln>
            </p:spPr>
            <p:txBody>
              <a:bodyPr/>
              <a:lstStyle/>
              <a:p>
                <a:endParaRPr lang="en-US"/>
              </a:p>
            </p:txBody>
          </p:sp>
          <p:sp>
            <p:nvSpPr>
              <p:cNvPr id="124" name="Freeform 123">
                <a:extLst>
                  <a:ext uri="{FF2B5EF4-FFF2-40B4-BE49-F238E27FC236}">
                    <a16:creationId xmlns:a16="http://schemas.microsoft.com/office/drawing/2014/main" id="{668D6F1A-9245-13F7-6FC7-67951813E37B}"/>
                  </a:ext>
                </a:extLst>
              </p:cNvPr>
              <p:cNvSpPr/>
              <p:nvPr/>
            </p:nvSpPr>
            <p:spPr>
              <a:xfrm>
                <a:off x="9186624" y="2346769"/>
                <a:ext cx="11047" cy="13439"/>
              </a:xfrm>
              <a:custGeom>
                <a:avLst/>
                <a:gdLst>
                  <a:gd name="csX0" fmla="*/ 4971 w 11047"/>
                  <a:gd name="csY0" fmla="*/ 6080 h 13439"/>
                  <a:gd name="csX1" fmla="*/ 7748 w 11047"/>
                  <a:gd name="csY1" fmla="*/ 4166 h 13439"/>
                  <a:gd name="csX2" fmla="*/ 4987 w 11047"/>
                  <a:gd name="csY2" fmla="*/ 2267 h 13439"/>
                  <a:gd name="csX3" fmla="*/ 2898 w 11047"/>
                  <a:gd name="csY3" fmla="*/ 2267 h 13439"/>
                  <a:gd name="csX4" fmla="*/ 2898 w 11047"/>
                  <a:gd name="csY4" fmla="*/ 6084 h 13439"/>
                  <a:gd name="csX5" fmla="*/ 4971 w 11047"/>
                  <a:gd name="csY5" fmla="*/ 6084 h 13439"/>
                  <a:gd name="csX6" fmla="*/ 0 w 11047"/>
                  <a:gd name="csY6" fmla="*/ 0 h 13439"/>
                  <a:gd name="csX7" fmla="*/ 5214 w 11047"/>
                  <a:gd name="csY7" fmla="*/ 0 h 13439"/>
                  <a:gd name="csX8" fmla="*/ 10614 w 11047"/>
                  <a:gd name="csY8" fmla="*/ 4048 h 13439"/>
                  <a:gd name="csX9" fmla="*/ 8481 w 11047"/>
                  <a:gd name="csY9" fmla="*/ 7384 h 13439"/>
                  <a:gd name="csX10" fmla="*/ 10282 w 11047"/>
                  <a:gd name="csY10" fmla="*/ 10302 h 13439"/>
                  <a:gd name="csX11" fmla="*/ 11047 w 11047"/>
                  <a:gd name="csY11" fmla="*/ 13375 h 13439"/>
                  <a:gd name="csX12" fmla="*/ 11031 w 11047"/>
                  <a:gd name="csY12" fmla="*/ 13440 h 13439"/>
                  <a:gd name="csX13" fmla="*/ 7922 w 11047"/>
                  <a:gd name="csY13" fmla="*/ 13440 h 13439"/>
                  <a:gd name="csX14" fmla="*/ 7408 w 11047"/>
                  <a:gd name="csY14" fmla="*/ 10444 h 13439"/>
                  <a:gd name="csX15" fmla="*/ 5116 w 11047"/>
                  <a:gd name="csY15" fmla="*/ 8343 h 13439"/>
                  <a:gd name="csX16" fmla="*/ 2898 w 11047"/>
                  <a:gd name="csY16" fmla="*/ 8343 h 13439"/>
                  <a:gd name="csX17" fmla="*/ 2898 w 11047"/>
                  <a:gd name="csY17" fmla="*/ 13440 h 13439"/>
                  <a:gd name="csX18" fmla="*/ 0 w 11047"/>
                  <a:gd name="csY18" fmla="*/ 13440 h 13439"/>
                  <a:gd name="csX19" fmla="*/ 0 w 11047"/>
                  <a:gd name="csY19" fmla="*/ 0 h 134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1047" h="13439">
                    <a:moveTo>
                      <a:pt x="4971" y="6080"/>
                    </a:moveTo>
                    <a:cubicBezTo>
                      <a:pt x="6566" y="6080"/>
                      <a:pt x="7748" y="5837"/>
                      <a:pt x="7748" y="4166"/>
                    </a:cubicBezTo>
                    <a:cubicBezTo>
                      <a:pt x="7748" y="2457"/>
                      <a:pt x="6566" y="2267"/>
                      <a:pt x="4987" y="2267"/>
                    </a:cubicBezTo>
                    <a:lnTo>
                      <a:pt x="2898" y="2267"/>
                    </a:lnTo>
                    <a:lnTo>
                      <a:pt x="2898" y="6084"/>
                    </a:lnTo>
                    <a:lnTo>
                      <a:pt x="4971" y="6084"/>
                    </a:lnTo>
                    <a:close/>
                    <a:moveTo>
                      <a:pt x="0" y="0"/>
                    </a:moveTo>
                    <a:lnTo>
                      <a:pt x="5214" y="0"/>
                    </a:lnTo>
                    <a:cubicBezTo>
                      <a:pt x="8112" y="0"/>
                      <a:pt x="10614" y="619"/>
                      <a:pt x="10614" y="4048"/>
                    </a:cubicBezTo>
                    <a:cubicBezTo>
                      <a:pt x="10614" y="5720"/>
                      <a:pt x="9752" y="6833"/>
                      <a:pt x="8481" y="7384"/>
                    </a:cubicBezTo>
                    <a:cubicBezTo>
                      <a:pt x="9768" y="7870"/>
                      <a:pt x="10282" y="8845"/>
                      <a:pt x="10282" y="10302"/>
                    </a:cubicBezTo>
                    <a:cubicBezTo>
                      <a:pt x="10282" y="11651"/>
                      <a:pt x="10456" y="12513"/>
                      <a:pt x="11047" y="13375"/>
                    </a:cubicBezTo>
                    <a:lnTo>
                      <a:pt x="11031" y="13440"/>
                    </a:lnTo>
                    <a:lnTo>
                      <a:pt x="7922" y="13440"/>
                    </a:lnTo>
                    <a:cubicBezTo>
                      <a:pt x="7521" y="12723"/>
                      <a:pt x="7408" y="12132"/>
                      <a:pt x="7408" y="10444"/>
                    </a:cubicBezTo>
                    <a:cubicBezTo>
                      <a:pt x="7408" y="8946"/>
                      <a:pt x="6643" y="8343"/>
                      <a:pt x="5116" y="8343"/>
                    </a:cubicBezTo>
                    <a:lnTo>
                      <a:pt x="2898" y="8343"/>
                    </a:lnTo>
                    <a:lnTo>
                      <a:pt x="2898" y="13440"/>
                    </a:lnTo>
                    <a:lnTo>
                      <a:pt x="0" y="13440"/>
                    </a:lnTo>
                    <a:lnTo>
                      <a:pt x="0" y="0"/>
                    </a:lnTo>
                    <a:close/>
                  </a:path>
                </a:pathLst>
              </a:custGeom>
              <a:solidFill>
                <a:srgbClr val="0F0326"/>
              </a:solidFill>
              <a:ln w="4048" cap="flat">
                <a:noFill/>
                <a:prstDash val="solid"/>
                <a:miter/>
              </a:ln>
            </p:spPr>
            <p:txBody>
              <a:bodyPr/>
              <a:lstStyle/>
              <a:p>
                <a:endParaRPr lang="en-US"/>
              </a:p>
            </p:txBody>
          </p:sp>
          <p:sp>
            <p:nvSpPr>
              <p:cNvPr id="125" name="Freeform 124">
                <a:extLst>
                  <a:ext uri="{FF2B5EF4-FFF2-40B4-BE49-F238E27FC236}">
                    <a16:creationId xmlns:a16="http://schemas.microsoft.com/office/drawing/2014/main" id="{866EB9AB-E3E8-6CF1-93E0-47EE54044370}"/>
                  </a:ext>
                </a:extLst>
              </p:cNvPr>
              <p:cNvSpPr/>
              <p:nvPr/>
            </p:nvSpPr>
            <p:spPr>
              <a:xfrm>
                <a:off x="9199254" y="2346534"/>
                <a:ext cx="12974" cy="13893"/>
              </a:xfrm>
              <a:custGeom>
                <a:avLst/>
                <a:gdLst>
                  <a:gd name="csX0" fmla="*/ 4 w 12974"/>
                  <a:gd name="csY0" fmla="*/ 6951 h 13893"/>
                  <a:gd name="csX1" fmla="*/ 6760 w 12974"/>
                  <a:gd name="csY1" fmla="*/ 0 h 13893"/>
                  <a:gd name="csX2" fmla="*/ 12881 w 12974"/>
                  <a:gd name="csY2" fmla="*/ 4510 h 13893"/>
                  <a:gd name="csX3" fmla="*/ 9922 w 12974"/>
                  <a:gd name="csY3" fmla="*/ 5064 h 13893"/>
                  <a:gd name="csX4" fmla="*/ 6760 w 12974"/>
                  <a:gd name="csY4" fmla="*/ 2287 h 13893"/>
                  <a:gd name="csX5" fmla="*/ 3923 w 12974"/>
                  <a:gd name="csY5" fmla="*/ 3360 h 13893"/>
                  <a:gd name="csX6" fmla="*/ 3016 w 12974"/>
                  <a:gd name="csY6" fmla="*/ 6947 h 13893"/>
                  <a:gd name="csX7" fmla="*/ 3744 w 12974"/>
                  <a:gd name="csY7" fmla="*/ 10327 h 13893"/>
                  <a:gd name="csX8" fmla="*/ 6756 w 12974"/>
                  <a:gd name="csY8" fmla="*/ 11614 h 13893"/>
                  <a:gd name="csX9" fmla="*/ 9978 w 12974"/>
                  <a:gd name="csY9" fmla="*/ 9019 h 13893"/>
                  <a:gd name="csX10" fmla="*/ 12974 w 12974"/>
                  <a:gd name="csY10" fmla="*/ 9801 h 13893"/>
                  <a:gd name="csX11" fmla="*/ 6756 w 12974"/>
                  <a:gd name="csY11" fmla="*/ 13893 h 13893"/>
                  <a:gd name="csX12" fmla="*/ 0 w 12974"/>
                  <a:gd name="csY12" fmla="*/ 6943 h 138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974" h="13893">
                    <a:moveTo>
                      <a:pt x="4" y="6951"/>
                    </a:moveTo>
                    <a:cubicBezTo>
                      <a:pt x="4" y="2882"/>
                      <a:pt x="2425" y="0"/>
                      <a:pt x="6760" y="0"/>
                    </a:cubicBezTo>
                    <a:cubicBezTo>
                      <a:pt x="9711" y="0"/>
                      <a:pt x="12132" y="1461"/>
                      <a:pt x="12881" y="4510"/>
                    </a:cubicBezTo>
                    <a:lnTo>
                      <a:pt x="9922" y="5064"/>
                    </a:lnTo>
                    <a:cubicBezTo>
                      <a:pt x="9618" y="3376"/>
                      <a:pt x="8598" y="2287"/>
                      <a:pt x="6760" y="2287"/>
                    </a:cubicBezTo>
                    <a:cubicBezTo>
                      <a:pt x="5534" y="2287"/>
                      <a:pt x="4534" y="2550"/>
                      <a:pt x="3923" y="3360"/>
                    </a:cubicBezTo>
                    <a:cubicBezTo>
                      <a:pt x="3303" y="4170"/>
                      <a:pt x="3016" y="5412"/>
                      <a:pt x="3016" y="6947"/>
                    </a:cubicBezTo>
                    <a:cubicBezTo>
                      <a:pt x="3016" y="8481"/>
                      <a:pt x="3173" y="9497"/>
                      <a:pt x="3744" y="10327"/>
                    </a:cubicBezTo>
                    <a:cubicBezTo>
                      <a:pt x="4355" y="11189"/>
                      <a:pt x="5279" y="11614"/>
                      <a:pt x="6756" y="11614"/>
                    </a:cubicBezTo>
                    <a:cubicBezTo>
                      <a:pt x="8558" y="11614"/>
                      <a:pt x="9594" y="10558"/>
                      <a:pt x="9978" y="9019"/>
                    </a:cubicBezTo>
                    <a:lnTo>
                      <a:pt x="12974" y="9801"/>
                    </a:lnTo>
                    <a:cubicBezTo>
                      <a:pt x="11938" y="12456"/>
                      <a:pt x="9707" y="13893"/>
                      <a:pt x="6756" y="13893"/>
                    </a:cubicBezTo>
                    <a:cubicBezTo>
                      <a:pt x="2490" y="13893"/>
                      <a:pt x="0" y="11420"/>
                      <a:pt x="0" y="6943"/>
                    </a:cubicBezTo>
                  </a:path>
                </a:pathLst>
              </a:custGeom>
              <a:solidFill>
                <a:srgbClr val="0F0326"/>
              </a:solidFill>
              <a:ln w="4048" cap="flat">
                <a:noFill/>
                <a:prstDash val="solid"/>
                <a:miter/>
              </a:ln>
            </p:spPr>
            <p:txBody>
              <a:bodyPr/>
              <a:lstStyle/>
              <a:p>
                <a:endParaRPr lang="en-US"/>
              </a:p>
            </p:txBody>
          </p:sp>
          <p:sp>
            <p:nvSpPr>
              <p:cNvPr id="126" name="Freeform 125">
                <a:extLst>
                  <a:ext uri="{FF2B5EF4-FFF2-40B4-BE49-F238E27FC236}">
                    <a16:creationId xmlns:a16="http://schemas.microsoft.com/office/drawing/2014/main" id="{B6A7CFCB-397D-0164-0ED7-2976F499CE87}"/>
                  </a:ext>
                </a:extLst>
              </p:cNvPr>
              <p:cNvSpPr/>
              <p:nvPr/>
            </p:nvSpPr>
            <p:spPr>
              <a:xfrm>
                <a:off x="9214369" y="2346765"/>
                <a:ext cx="2898" cy="13435"/>
              </a:xfrm>
              <a:custGeom>
                <a:avLst/>
                <a:gdLst>
                  <a:gd name="csX0" fmla="*/ 0 w 2898"/>
                  <a:gd name="csY0" fmla="*/ 0 h 13435"/>
                  <a:gd name="csX1" fmla="*/ 2898 w 2898"/>
                  <a:gd name="csY1" fmla="*/ 0 h 13435"/>
                  <a:gd name="csX2" fmla="*/ 2898 w 2898"/>
                  <a:gd name="csY2" fmla="*/ 13436 h 13435"/>
                  <a:gd name="csX3" fmla="*/ 0 w 2898"/>
                  <a:gd name="csY3" fmla="*/ 13436 h 13435"/>
                </a:gdLst>
                <a:ahLst/>
                <a:cxnLst>
                  <a:cxn ang="0">
                    <a:pos x="csX0" y="csY0"/>
                  </a:cxn>
                  <a:cxn ang="0">
                    <a:pos x="csX1" y="csY1"/>
                  </a:cxn>
                  <a:cxn ang="0">
                    <a:pos x="csX2" y="csY2"/>
                  </a:cxn>
                  <a:cxn ang="0">
                    <a:pos x="csX3" y="csY3"/>
                  </a:cxn>
                </a:cxnLst>
                <a:rect l="l" t="t" r="r" b="b"/>
                <a:pathLst>
                  <a:path w="2898" h="13435">
                    <a:moveTo>
                      <a:pt x="0" y="0"/>
                    </a:moveTo>
                    <a:lnTo>
                      <a:pt x="2898" y="0"/>
                    </a:lnTo>
                    <a:lnTo>
                      <a:pt x="2898" y="13436"/>
                    </a:lnTo>
                    <a:lnTo>
                      <a:pt x="0" y="13436"/>
                    </a:lnTo>
                    <a:close/>
                  </a:path>
                </a:pathLst>
              </a:custGeom>
              <a:solidFill>
                <a:srgbClr val="0F0326"/>
              </a:solidFill>
              <a:ln w="4048" cap="flat">
                <a:noFill/>
                <a:prstDash val="solid"/>
                <a:miter/>
              </a:ln>
            </p:spPr>
            <p:txBody>
              <a:bodyPr/>
              <a:lstStyle/>
              <a:p>
                <a:endParaRPr lang="en-US"/>
              </a:p>
            </p:txBody>
          </p:sp>
          <p:sp>
            <p:nvSpPr>
              <p:cNvPr id="127" name="Freeform 126">
                <a:extLst>
                  <a:ext uri="{FF2B5EF4-FFF2-40B4-BE49-F238E27FC236}">
                    <a16:creationId xmlns:a16="http://schemas.microsoft.com/office/drawing/2014/main" id="{79CC3C89-E078-F7CF-9517-74BE48B299B9}"/>
                  </a:ext>
                </a:extLst>
              </p:cNvPr>
              <p:cNvSpPr/>
              <p:nvPr/>
            </p:nvSpPr>
            <p:spPr>
              <a:xfrm>
                <a:off x="9220397" y="2346769"/>
                <a:ext cx="10998" cy="13447"/>
              </a:xfrm>
              <a:custGeom>
                <a:avLst/>
                <a:gdLst>
                  <a:gd name="csX0" fmla="*/ 0 w 10998"/>
                  <a:gd name="csY0" fmla="*/ 0 h 13447"/>
                  <a:gd name="csX1" fmla="*/ 3336 w 10998"/>
                  <a:gd name="csY1" fmla="*/ 0 h 13447"/>
                  <a:gd name="csX2" fmla="*/ 6521 w 10998"/>
                  <a:gd name="csY2" fmla="*/ 6202 h 13447"/>
                  <a:gd name="csX3" fmla="*/ 8351 w 10998"/>
                  <a:gd name="csY3" fmla="*/ 9999 h 13447"/>
                  <a:gd name="csX4" fmla="*/ 8387 w 10998"/>
                  <a:gd name="csY4" fmla="*/ 9999 h 13447"/>
                  <a:gd name="csX5" fmla="*/ 8274 w 10998"/>
                  <a:gd name="csY5" fmla="*/ 6125 h 13447"/>
                  <a:gd name="csX6" fmla="*/ 8274 w 10998"/>
                  <a:gd name="csY6" fmla="*/ 4 h 13447"/>
                  <a:gd name="csX7" fmla="*/ 10998 w 10998"/>
                  <a:gd name="csY7" fmla="*/ 4 h 13447"/>
                  <a:gd name="csX8" fmla="*/ 10998 w 10998"/>
                  <a:gd name="csY8" fmla="*/ 13444 h 13447"/>
                  <a:gd name="csX9" fmla="*/ 7655 w 10998"/>
                  <a:gd name="csY9" fmla="*/ 13444 h 13447"/>
                  <a:gd name="csX10" fmla="*/ 4319 w 10998"/>
                  <a:gd name="csY10" fmla="*/ 7023 h 13447"/>
                  <a:gd name="csX11" fmla="*/ 2647 w 10998"/>
                  <a:gd name="csY11" fmla="*/ 3534 h 13447"/>
                  <a:gd name="csX12" fmla="*/ 2611 w 10998"/>
                  <a:gd name="csY12" fmla="*/ 3534 h 13447"/>
                  <a:gd name="csX13" fmla="*/ 2724 w 10998"/>
                  <a:gd name="csY13" fmla="*/ 7262 h 13447"/>
                  <a:gd name="csX14" fmla="*/ 2724 w 10998"/>
                  <a:gd name="csY14" fmla="*/ 13448 h 13447"/>
                  <a:gd name="csX15" fmla="*/ 0 w 10998"/>
                  <a:gd name="csY15" fmla="*/ 13448 h 13447"/>
                  <a:gd name="csX16" fmla="*/ 0 w 10998"/>
                  <a:gd name="csY16" fmla="*/ 8 h 134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998" h="13447">
                    <a:moveTo>
                      <a:pt x="0" y="0"/>
                    </a:moveTo>
                    <a:lnTo>
                      <a:pt x="3336" y="0"/>
                    </a:lnTo>
                    <a:lnTo>
                      <a:pt x="6521" y="6202"/>
                    </a:lnTo>
                    <a:cubicBezTo>
                      <a:pt x="7064" y="7254"/>
                      <a:pt x="7890" y="8772"/>
                      <a:pt x="8351" y="9999"/>
                    </a:cubicBezTo>
                    <a:lnTo>
                      <a:pt x="8387" y="9999"/>
                    </a:lnTo>
                    <a:cubicBezTo>
                      <a:pt x="8311" y="8712"/>
                      <a:pt x="8274" y="6906"/>
                      <a:pt x="8274" y="6125"/>
                    </a:cubicBezTo>
                    <a:lnTo>
                      <a:pt x="8274" y="4"/>
                    </a:lnTo>
                    <a:lnTo>
                      <a:pt x="10998" y="4"/>
                    </a:lnTo>
                    <a:lnTo>
                      <a:pt x="10998" y="13444"/>
                    </a:lnTo>
                    <a:lnTo>
                      <a:pt x="7655" y="13444"/>
                    </a:lnTo>
                    <a:lnTo>
                      <a:pt x="4319" y="7023"/>
                    </a:lnTo>
                    <a:cubicBezTo>
                      <a:pt x="3858" y="6161"/>
                      <a:pt x="3072" y="4724"/>
                      <a:pt x="2647" y="3534"/>
                    </a:cubicBezTo>
                    <a:lnTo>
                      <a:pt x="2611" y="3534"/>
                    </a:lnTo>
                    <a:cubicBezTo>
                      <a:pt x="2680" y="5012"/>
                      <a:pt x="2724" y="6878"/>
                      <a:pt x="2724" y="7262"/>
                    </a:cubicBezTo>
                    <a:lnTo>
                      <a:pt x="2724" y="13448"/>
                    </a:lnTo>
                    <a:lnTo>
                      <a:pt x="0" y="13448"/>
                    </a:lnTo>
                    <a:lnTo>
                      <a:pt x="0" y="8"/>
                    </a:lnTo>
                    <a:close/>
                  </a:path>
                </a:pathLst>
              </a:custGeom>
              <a:solidFill>
                <a:srgbClr val="0F0326"/>
              </a:solidFill>
              <a:ln w="4048" cap="flat">
                <a:noFill/>
                <a:prstDash val="solid"/>
                <a:miter/>
              </a:ln>
            </p:spPr>
            <p:txBody>
              <a:bodyPr/>
              <a:lstStyle/>
              <a:p>
                <a:endParaRPr lang="en-US"/>
              </a:p>
            </p:txBody>
          </p:sp>
          <p:sp>
            <p:nvSpPr>
              <p:cNvPr id="128" name="Freeform 127">
                <a:extLst>
                  <a:ext uri="{FF2B5EF4-FFF2-40B4-BE49-F238E27FC236}">
                    <a16:creationId xmlns:a16="http://schemas.microsoft.com/office/drawing/2014/main" id="{0351406A-3271-1713-5B2D-F69BC83DFDEE}"/>
                  </a:ext>
                </a:extLst>
              </p:cNvPr>
              <p:cNvSpPr/>
              <p:nvPr/>
            </p:nvSpPr>
            <p:spPr>
              <a:xfrm>
                <a:off x="9233877" y="2346534"/>
                <a:ext cx="13010" cy="13905"/>
              </a:xfrm>
              <a:custGeom>
                <a:avLst/>
                <a:gdLst>
                  <a:gd name="csX0" fmla="*/ 0 w 13010"/>
                  <a:gd name="csY0" fmla="*/ 6951 h 13905"/>
                  <a:gd name="csX1" fmla="*/ 6793 w 13010"/>
                  <a:gd name="csY1" fmla="*/ 0 h 13905"/>
                  <a:gd name="csX2" fmla="*/ 12881 w 13010"/>
                  <a:gd name="csY2" fmla="*/ 4303 h 13905"/>
                  <a:gd name="csX3" fmla="*/ 9886 w 13010"/>
                  <a:gd name="csY3" fmla="*/ 4878 h 13905"/>
                  <a:gd name="csX4" fmla="*/ 6793 w 13010"/>
                  <a:gd name="csY4" fmla="*/ 2291 h 13905"/>
                  <a:gd name="csX5" fmla="*/ 3858 w 13010"/>
                  <a:gd name="csY5" fmla="*/ 3538 h 13905"/>
                  <a:gd name="csX6" fmla="*/ 3016 w 13010"/>
                  <a:gd name="csY6" fmla="*/ 6955 h 13905"/>
                  <a:gd name="csX7" fmla="*/ 3781 w 13010"/>
                  <a:gd name="csY7" fmla="*/ 10351 h 13905"/>
                  <a:gd name="csX8" fmla="*/ 6793 w 13010"/>
                  <a:gd name="csY8" fmla="*/ 11622 h 13905"/>
                  <a:gd name="csX9" fmla="*/ 10209 w 13010"/>
                  <a:gd name="csY9" fmla="*/ 8663 h 13905"/>
                  <a:gd name="csX10" fmla="*/ 6279 w 13010"/>
                  <a:gd name="csY10" fmla="*/ 8663 h 13905"/>
                  <a:gd name="csX11" fmla="*/ 6279 w 13010"/>
                  <a:gd name="csY11" fmla="*/ 6287 h 13905"/>
                  <a:gd name="csX12" fmla="*/ 13011 w 13010"/>
                  <a:gd name="csY12" fmla="*/ 6287 h 13905"/>
                  <a:gd name="csX13" fmla="*/ 13011 w 13010"/>
                  <a:gd name="csY13" fmla="*/ 13671 h 13905"/>
                  <a:gd name="csX14" fmla="*/ 10537 w 13010"/>
                  <a:gd name="csY14" fmla="*/ 13671 h 13905"/>
                  <a:gd name="csX15" fmla="*/ 10379 w 13010"/>
                  <a:gd name="csY15" fmla="*/ 11962 h 13905"/>
                  <a:gd name="csX16" fmla="*/ 6331 w 13010"/>
                  <a:gd name="csY16" fmla="*/ 13905 h 13905"/>
                  <a:gd name="csX17" fmla="*/ 0 w 13010"/>
                  <a:gd name="csY17" fmla="*/ 6955 h 13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3010" h="13905">
                    <a:moveTo>
                      <a:pt x="0" y="6951"/>
                    </a:moveTo>
                    <a:cubicBezTo>
                      <a:pt x="0" y="2866"/>
                      <a:pt x="2473" y="0"/>
                      <a:pt x="6793" y="0"/>
                    </a:cubicBezTo>
                    <a:cubicBezTo>
                      <a:pt x="9918" y="0"/>
                      <a:pt x="12165" y="1542"/>
                      <a:pt x="12881" y="4303"/>
                    </a:cubicBezTo>
                    <a:lnTo>
                      <a:pt x="9886" y="4878"/>
                    </a:lnTo>
                    <a:cubicBezTo>
                      <a:pt x="9521" y="3364"/>
                      <a:pt x="8639" y="2291"/>
                      <a:pt x="6793" y="2291"/>
                    </a:cubicBezTo>
                    <a:cubicBezTo>
                      <a:pt x="5485" y="2291"/>
                      <a:pt x="4493" y="2648"/>
                      <a:pt x="3858" y="3538"/>
                    </a:cubicBezTo>
                    <a:cubicBezTo>
                      <a:pt x="3336" y="4247"/>
                      <a:pt x="3016" y="5376"/>
                      <a:pt x="3016" y="6955"/>
                    </a:cubicBezTo>
                    <a:cubicBezTo>
                      <a:pt x="3016" y="8550"/>
                      <a:pt x="3239" y="9602"/>
                      <a:pt x="3781" y="10351"/>
                    </a:cubicBezTo>
                    <a:cubicBezTo>
                      <a:pt x="4400" y="11213"/>
                      <a:pt x="5339" y="11622"/>
                      <a:pt x="6793" y="11622"/>
                    </a:cubicBezTo>
                    <a:cubicBezTo>
                      <a:pt x="8659" y="11622"/>
                      <a:pt x="9978" y="10602"/>
                      <a:pt x="10209" y="8663"/>
                    </a:cubicBezTo>
                    <a:lnTo>
                      <a:pt x="6279" y="8663"/>
                    </a:lnTo>
                    <a:lnTo>
                      <a:pt x="6279" y="6287"/>
                    </a:lnTo>
                    <a:lnTo>
                      <a:pt x="13011" y="6287"/>
                    </a:lnTo>
                    <a:lnTo>
                      <a:pt x="13011" y="13671"/>
                    </a:lnTo>
                    <a:lnTo>
                      <a:pt x="10537" y="13671"/>
                    </a:lnTo>
                    <a:lnTo>
                      <a:pt x="10379" y="11962"/>
                    </a:lnTo>
                    <a:cubicBezTo>
                      <a:pt x="9614" y="13173"/>
                      <a:pt x="8100" y="13905"/>
                      <a:pt x="6331" y="13905"/>
                    </a:cubicBezTo>
                    <a:cubicBezTo>
                      <a:pt x="2397" y="13905"/>
                      <a:pt x="0" y="11432"/>
                      <a:pt x="0" y="6955"/>
                    </a:cubicBezTo>
                  </a:path>
                </a:pathLst>
              </a:custGeom>
              <a:solidFill>
                <a:srgbClr val="0F0326"/>
              </a:solidFill>
              <a:ln w="4048" cap="flat">
                <a:noFill/>
                <a:prstDash val="solid"/>
                <a:miter/>
              </a:ln>
            </p:spPr>
            <p:txBody>
              <a:bodyPr/>
              <a:lstStyle/>
              <a:p>
                <a:endParaRPr lang="en-US"/>
              </a:p>
            </p:txBody>
          </p:sp>
          <p:sp>
            <p:nvSpPr>
              <p:cNvPr id="129" name="Freeform 128">
                <a:extLst>
                  <a:ext uri="{FF2B5EF4-FFF2-40B4-BE49-F238E27FC236}">
                    <a16:creationId xmlns:a16="http://schemas.microsoft.com/office/drawing/2014/main" id="{B2B11974-E8B5-080B-0CFB-A534E4FE6A67}"/>
                  </a:ext>
                </a:extLst>
              </p:cNvPr>
              <p:cNvSpPr/>
              <p:nvPr/>
            </p:nvSpPr>
            <p:spPr>
              <a:xfrm>
                <a:off x="8438854" y="2197863"/>
                <a:ext cx="205478" cy="205478"/>
              </a:xfrm>
              <a:custGeom>
                <a:avLst/>
                <a:gdLst>
                  <a:gd name="csX0" fmla="*/ 72531 w 205478"/>
                  <a:gd name="csY0" fmla="*/ 14942 h 205478"/>
                  <a:gd name="csX1" fmla="*/ 130111 w 205478"/>
                  <a:gd name="csY1" fmla="*/ 72530 h 205478"/>
                  <a:gd name="csX2" fmla="*/ 72531 w 205478"/>
                  <a:gd name="csY2" fmla="*/ 130119 h 205478"/>
                  <a:gd name="csX3" fmla="*/ 14942 w 205478"/>
                  <a:gd name="csY3" fmla="*/ 72530 h 205478"/>
                  <a:gd name="csX4" fmla="*/ 72531 w 205478"/>
                  <a:gd name="csY4" fmla="*/ 14942 h 205478"/>
                  <a:gd name="csX5" fmla="*/ 128933 w 205478"/>
                  <a:gd name="csY5" fmla="*/ 0 h 205478"/>
                  <a:gd name="csX6" fmla="*/ 16128 w 205478"/>
                  <a:gd name="csY6" fmla="*/ 0 h 205478"/>
                  <a:gd name="csX7" fmla="*/ 0 w 205478"/>
                  <a:gd name="csY7" fmla="*/ 16128 h 205478"/>
                  <a:gd name="csX8" fmla="*/ 0 w 205478"/>
                  <a:gd name="csY8" fmla="*/ 128933 h 205478"/>
                  <a:gd name="csX9" fmla="*/ 16128 w 205478"/>
                  <a:gd name="csY9" fmla="*/ 145032 h 205478"/>
                  <a:gd name="csX10" fmla="*/ 128411 w 205478"/>
                  <a:gd name="csY10" fmla="*/ 145032 h 205478"/>
                  <a:gd name="csX11" fmla="*/ 132949 w 205478"/>
                  <a:gd name="csY11" fmla="*/ 149570 h 205478"/>
                  <a:gd name="csX12" fmla="*/ 132949 w 205478"/>
                  <a:gd name="csY12" fmla="*/ 191877 h 205478"/>
                  <a:gd name="csX13" fmla="*/ 146559 w 205478"/>
                  <a:gd name="csY13" fmla="*/ 205479 h 205478"/>
                  <a:gd name="csX14" fmla="*/ 191869 w 205478"/>
                  <a:gd name="csY14" fmla="*/ 205479 h 205478"/>
                  <a:gd name="csX15" fmla="*/ 205479 w 205478"/>
                  <a:gd name="csY15" fmla="*/ 191877 h 205478"/>
                  <a:gd name="csX16" fmla="*/ 205479 w 205478"/>
                  <a:gd name="csY16" fmla="*/ 146558 h 205478"/>
                  <a:gd name="csX17" fmla="*/ 191869 w 205478"/>
                  <a:gd name="csY17" fmla="*/ 132949 h 205478"/>
                  <a:gd name="csX18" fmla="*/ 149575 w 205478"/>
                  <a:gd name="csY18" fmla="*/ 132949 h 205478"/>
                  <a:gd name="csX19" fmla="*/ 145036 w 205478"/>
                  <a:gd name="csY19" fmla="*/ 128411 h 205478"/>
                  <a:gd name="csX20" fmla="*/ 145036 w 205478"/>
                  <a:gd name="csY20" fmla="*/ 16128 h 205478"/>
                  <a:gd name="csX21" fmla="*/ 128937 w 205478"/>
                  <a:gd name="csY21" fmla="*/ 0 h 205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05478" h="205478">
                    <a:moveTo>
                      <a:pt x="72531" y="14942"/>
                    </a:moveTo>
                    <a:cubicBezTo>
                      <a:pt x="104324" y="14942"/>
                      <a:pt x="130111" y="40736"/>
                      <a:pt x="130111" y="72530"/>
                    </a:cubicBezTo>
                    <a:cubicBezTo>
                      <a:pt x="130111" y="104324"/>
                      <a:pt x="104329" y="130119"/>
                      <a:pt x="72531" y="130119"/>
                    </a:cubicBezTo>
                    <a:cubicBezTo>
                      <a:pt x="40732" y="130119"/>
                      <a:pt x="14942" y="104324"/>
                      <a:pt x="14942" y="72530"/>
                    </a:cubicBezTo>
                    <a:cubicBezTo>
                      <a:pt x="14942" y="40736"/>
                      <a:pt x="40728" y="14942"/>
                      <a:pt x="72531" y="14942"/>
                    </a:cubicBezTo>
                    <a:moveTo>
                      <a:pt x="128933" y="0"/>
                    </a:moveTo>
                    <a:lnTo>
                      <a:pt x="16128" y="0"/>
                    </a:lnTo>
                    <a:cubicBezTo>
                      <a:pt x="7234" y="0"/>
                      <a:pt x="0" y="7210"/>
                      <a:pt x="0" y="16128"/>
                    </a:cubicBezTo>
                    <a:lnTo>
                      <a:pt x="0" y="128933"/>
                    </a:lnTo>
                    <a:cubicBezTo>
                      <a:pt x="0" y="137822"/>
                      <a:pt x="7238" y="145032"/>
                      <a:pt x="16128" y="145032"/>
                    </a:cubicBezTo>
                    <a:lnTo>
                      <a:pt x="128411" y="145032"/>
                    </a:lnTo>
                    <a:cubicBezTo>
                      <a:pt x="130929" y="145032"/>
                      <a:pt x="132949" y="147081"/>
                      <a:pt x="132949" y="149570"/>
                    </a:cubicBezTo>
                    <a:lnTo>
                      <a:pt x="132949" y="191877"/>
                    </a:lnTo>
                    <a:cubicBezTo>
                      <a:pt x="132949" y="199390"/>
                      <a:pt x="139045" y="205479"/>
                      <a:pt x="146559" y="205479"/>
                    </a:cubicBezTo>
                    <a:lnTo>
                      <a:pt x="191869" y="205479"/>
                    </a:lnTo>
                    <a:cubicBezTo>
                      <a:pt x="199386" y="205479"/>
                      <a:pt x="205479" y="199390"/>
                      <a:pt x="205479" y="191877"/>
                    </a:cubicBezTo>
                    <a:lnTo>
                      <a:pt x="205479" y="146558"/>
                    </a:lnTo>
                    <a:cubicBezTo>
                      <a:pt x="205479" y="139045"/>
                      <a:pt x="199386" y="132949"/>
                      <a:pt x="191869" y="132949"/>
                    </a:cubicBezTo>
                    <a:lnTo>
                      <a:pt x="149575" y="132949"/>
                    </a:lnTo>
                    <a:cubicBezTo>
                      <a:pt x="147085" y="132949"/>
                      <a:pt x="145036" y="130929"/>
                      <a:pt x="145036" y="128411"/>
                    </a:cubicBezTo>
                    <a:lnTo>
                      <a:pt x="145036" y="16128"/>
                    </a:lnTo>
                    <a:cubicBezTo>
                      <a:pt x="145036" y="7210"/>
                      <a:pt x="137827" y="0"/>
                      <a:pt x="128937" y="0"/>
                    </a:cubicBezTo>
                  </a:path>
                </a:pathLst>
              </a:custGeom>
              <a:solidFill>
                <a:srgbClr val="0F0326"/>
              </a:solidFill>
              <a:ln w="4048" cap="flat">
                <a:noFill/>
                <a:prstDash val="solid"/>
                <a:miter/>
              </a:ln>
            </p:spPr>
            <p:txBody>
              <a:bodyPr/>
              <a:lstStyle/>
              <a:p>
                <a:endParaRPr lang="en-US"/>
              </a:p>
            </p:txBody>
          </p:sp>
          <p:sp>
            <p:nvSpPr>
              <p:cNvPr id="130" name="Freeform 129">
                <a:extLst>
                  <a:ext uri="{FF2B5EF4-FFF2-40B4-BE49-F238E27FC236}">
                    <a16:creationId xmlns:a16="http://schemas.microsoft.com/office/drawing/2014/main" id="{93FC2B5B-B513-2EDD-1EB9-FE759CF0915A}"/>
                  </a:ext>
                </a:extLst>
              </p:cNvPr>
              <p:cNvSpPr/>
              <p:nvPr/>
            </p:nvSpPr>
            <p:spPr>
              <a:xfrm>
                <a:off x="8662318" y="2211530"/>
                <a:ext cx="111578" cy="114918"/>
              </a:xfrm>
              <a:custGeom>
                <a:avLst/>
                <a:gdLst>
                  <a:gd name="csX0" fmla="*/ 31895 w 111578"/>
                  <a:gd name="csY0" fmla="*/ 85549 h 114918"/>
                  <a:gd name="csX1" fmla="*/ 55868 w 111578"/>
                  <a:gd name="csY1" fmla="*/ 96026 h 114918"/>
                  <a:gd name="csX2" fmla="*/ 79356 w 111578"/>
                  <a:gd name="csY2" fmla="*/ 86031 h 114918"/>
                  <a:gd name="csX3" fmla="*/ 86663 w 111578"/>
                  <a:gd name="csY3" fmla="*/ 57459 h 114918"/>
                  <a:gd name="csX4" fmla="*/ 79356 w 111578"/>
                  <a:gd name="csY4" fmla="*/ 28730 h 114918"/>
                  <a:gd name="csX5" fmla="*/ 56504 w 111578"/>
                  <a:gd name="csY5" fmla="*/ 18889 h 114918"/>
                  <a:gd name="csX6" fmla="*/ 32697 w 111578"/>
                  <a:gd name="csY6" fmla="*/ 28414 h 114918"/>
                  <a:gd name="csX7" fmla="*/ 24920 w 111578"/>
                  <a:gd name="csY7" fmla="*/ 57455 h 114918"/>
                  <a:gd name="csX8" fmla="*/ 31895 w 111578"/>
                  <a:gd name="csY8" fmla="*/ 85549 h 114918"/>
                  <a:gd name="csX9" fmla="*/ 0 w 111578"/>
                  <a:gd name="csY9" fmla="*/ 57459 h 114918"/>
                  <a:gd name="csX10" fmla="*/ 55872 w 111578"/>
                  <a:gd name="csY10" fmla="*/ 0 h 114918"/>
                  <a:gd name="csX11" fmla="*/ 111578 w 111578"/>
                  <a:gd name="csY11" fmla="*/ 57459 h 114918"/>
                  <a:gd name="csX12" fmla="*/ 55872 w 111578"/>
                  <a:gd name="csY12" fmla="*/ 114918 h 114918"/>
                  <a:gd name="csX13" fmla="*/ 0 w 111578"/>
                  <a:gd name="csY13" fmla="*/ 57459 h 1149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1578" h="114918">
                    <a:moveTo>
                      <a:pt x="31895" y="85549"/>
                    </a:moveTo>
                    <a:cubicBezTo>
                      <a:pt x="37295" y="93168"/>
                      <a:pt x="46343" y="96026"/>
                      <a:pt x="55868" y="96026"/>
                    </a:cubicBezTo>
                    <a:cubicBezTo>
                      <a:pt x="66187" y="96026"/>
                      <a:pt x="74433" y="92690"/>
                      <a:pt x="79356" y="86031"/>
                    </a:cubicBezTo>
                    <a:cubicBezTo>
                      <a:pt x="84598" y="79048"/>
                      <a:pt x="86663" y="68413"/>
                      <a:pt x="86663" y="57459"/>
                    </a:cubicBezTo>
                    <a:cubicBezTo>
                      <a:pt x="86663" y="46189"/>
                      <a:pt x="84120" y="35077"/>
                      <a:pt x="79356" y="28730"/>
                    </a:cubicBezTo>
                    <a:cubicBezTo>
                      <a:pt x="74279" y="21904"/>
                      <a:pt x="66191" y="18889"/>
                      <a:pt x="56504" y="18889"/>
                    </a:cubicBezTo>
                    <a:cubicBezTo>
                      <a:pt x="46343" y="18889"/>
                      <a:pt x="38089" y="21747"/>
                      <a:pt x="32697" y="28414"/>
                    </a:cubicBezTo>
                    <a:cubicBezTo>
                      <a:pt x="27775" y="34441"/>
                      <a:pt x="24920" y="46343"/>
                      <a:pt x="24920" y="57455"/>
                    </a:cubicBezTo>
                    <a:cubicBezTo>
                      <a:pt x="24920" y="69514"/>
                      <a:pt x="27454" y="79198"/>
                      <a:pt x="31895" y="85549"/>
                    </a:cubicBezTo>
                    <a:moveTo>
                      <a:pt x="0" y="57459"/>
                    </a:moveTo>
                    <a:cubicBezTo>
                      <a:pt x="0" y="23811"/>
                      <a:pt x="20160" y="0"/>
                      <a:pt x="55872" y="0"/>
                    </a:cubicBezTo>
                    <a:cubicBezTo>
                      <a:pt x="91107" y="0"/>
                      <a:pt x="111578" y="23965"/>
                      <a:pt x="111578" y="57459"/>
                    </a:cubicBezTo>
                    <a:cubicBezTo>
                      <a:pt x="111578" y="91423"/>
                      <a:pt x="91107" y="114918"/>
                      <a:pt x="55872" y="114918"/>
                    </a:cubicBezTo>
                    <a:cubicBezTo>
                      <a:pt x="20637" y="114918"/>
                      <a:pt x="0" y="94447"/>
                      <a:pt x="0" y="57459"/>
                    </a:cubicBezTo>
                  </a:path>
                </a:pathLst>
              </a:custGeom>
              <a:solidFill>
                <a:srgbClr val="0F0326"/>
              </a:solidFill>
              <a:ln w="4048" cap="flat">
                <a:noFill/>
                <a:prstDash val="solid"/>
                <a:miter/>
              </a:ln>
            </p:spPr>
            <p:txBody>
              <a:bodyPr/>
              <a:lstStyle/>
              <a:p>
                <a:endParaRPr lang="en-US"/>
              </a:p>
            </p:txBody>
          </p:sp>
          <p:sp>
            <p:nvSpPr>
              <p:cNvPr id="131" name="Freeform 130">
                <a:extLst>
                  <a:ext uri="{FF2B5EF4-FFF2-40B4-BE49-F238E27FC236}">
                    <a16:creationId xmlns:a16="http://schemas.microsoft.com/office/drawing/2014/main" id="{0E1063AA-4CD8-0E73-6E8E-3ABE01CCDFA8}"/>
                  </a:ext>
                </a:extLst>
              </p:cNvPr>
              <p:cNvSpPr/>
              <p:nvPr/>
            </p:nvSpPr>
            <p:spPr>
              <a:xfrm>
                <a:off x="8780880" y="2243271"/>
                <a:ext cx="49994" cy="81262"/>
              </a:xfrm>
              <a:custGeom>
                <a:avLst/>
                <a:gdLst>
                  <a:gd name="csX0" fmla="*/ 0 w 49994"/>
                  <a:gd name="csY0" fmla="*/ 1907 h 81262"/>
                  <a:gd name="csX1" fmla="*/ 21900 w 49994"/>
                  <a:gd name="csY1" fmla="*/ 1907 h 81262"/>
                  <a:gd name="csX2" fmla="*/ 21900 w 49994"/>
                  <a:gd name="csY2" fmla="*/ 16666 h 81262"/>
                  <a:gd name="csX3" fmla="*/ 44282 w 49994"/>
                  <a:gd name="csY3" fmla="*/ 166 h 81262"/>
                  <a:gd name="csX4" fmla="*/ 49994 w 49994"/>
                  <a:gd name="csY4" fmla="*/ 0 h 81262"/>
                  <a:gd name="csX5" fmla="*/ 49524 w 49994"/>
                  <a:gd name="csY5" fmla="*/ 20002 h 81262"/>
                  <a:gd name="csX6" fmla="*/ 45396 w 49994"/>
                  <a:gd name="csY6" fmla="*/ 19678 h 81262"/>
                  <a:gd name="csX7" fmla="*/ 22224 w 49994"/>
                  <a:gd name="csY7" fmla="*/ 45873 h 81262"/>
                  <a:gd name="csX8" fmla="*/ 22224 w 49994"/>
                  <a:gd name="csY8" fmla="*/ 81262 h 81262"/>
                  <a:gd name="csX9" fmla="*/ 0 w 49994"/>
                  <a:gd name="csY9" fmla="*/ 81262 h 81262"/>
                  <a:gd name="csX10" fmla="*/ 0 w 49994"/>
                  <a:gd name="csY10" fmla="*/ 1903 h 812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9994" h="81262">
                    <a:moveTo>
                      <a:pt x="0" y="1907"/>
                    </a:moveTo>
                    <a:lnTo>
                      <a:pt x="21900" y="1907"/>
                    </a:lnTo>
                    <a:lnTo>
                      <a:pt x="21900" y="16666"/>
                    </a:lnTo>
                    <a:cubicBezTo>
                      <a:pt x="24600" y="7776"/>
                      <a:pt x="31425" y="1113"/>
                      <a:pt x="44282" y="166"/>
                    </a:cubicBezTo>
                    <a:cubicBezTo>
                      <a:pt x="45553" y="0"/>
                      <a:pt x="48565" y="0"/>
                      <a:pt x="49994" y="0"/>
                    </a:cubicBezTo>
                    <a:lnTo>
                      <a:pt x="49524" y="20002"/>
                    </a:lnTo>
                    <a:cubicBezTo>
                      <a:pt x="48253" y="19844"/>
                      <a:pt x="46824" y="19678"/>
                      <a:pt x="45396" y="19678"/>
                    </a:cubicBezTo>
                    <a:cubicBezTo>
                      <a:pt x="30478" y="19678"/>
                      <a:pt x="22224" y="26661"/>
                      <a:pt x="22224" y="45873"/>
                    </a:cubicBezTo>
                    <a:lnTo>
                      <a:pt x="22224" y="81262"/>
                    </a:lnTo>
                    <a:lnTo>
                      <a:pt x="0" y="81262"/>
                    </a:lnTo>
                    <a:lnTo>
                      <a:pt x="0" y="1903"/>
                    </a:lnTo>
                    <a:close/>
                  </a:path>
                </a:pathLst>
              </a:custGeom>
              <a:solidFill>
                <a:srgbClr val="0F0326"/>
              </a:solidFill>
              <a:ln w="4048" cap="flat">
                <a:noFill/>
                <a:prstDash val="solid"/>
                <a:miter/>
              </a:ln>
            </p:spPr>
            <p:txBody>
              <a:bodyPr/>
              <a:lstStyle/>
              <a:p>
                <a:endParaRPr lang="en-US"/>
              </a:p>
            </p:txBody>
          </p:sp>
          <p:sp>
            <p:nvSpPr>
              <p:cNvPr id="132" name="Freeform 131">
                <a:extLst>
                  <a:ext uri="{FF2B5EF4-FFF2-40B4-BE49-F238E27FC236}">
                    <a16:creationId xmlns:a16="http://schemas.microsoft.com/office/drawing/2014/main" id="{50F1C844-D345-A046-43AD-4551EBC05833}"/>
                  </a:ext>
                </a:extLst>
              </p:cNvPr>
              <p:cNvSpPr/>
              <p:nvPr/>
            </p:nvSpPr>
            <p:spPr>
              <a:xfrm>
                <a:off x="8867056" y="2243279"/>
                <a:ext cx="79679" cy="113800"/>
              </a:xfrm>
              <a:custGeom>
                <a:avLst/>
                <a:gdLst>
                  <a:gd name="csX0" fmla="*/ 41117 w 79679"/>
                  <a:gd name="csY0" fmla="*/ 64754 h 113800"/>
                  <a:gd name="csX1" fmla="*/ 52541 w 79679"/>
                  <a:gd name="csY1" fmla="*/ 60147 h 113800"/>
                  <a:gd name="csX2" fmla="*/ 58094 w 79679"/>
                  <a:gd name="csY2" fmla="*/ 39518 h 113800"/>
                  <a:gd name="csX3" fmla="*/ 41429 w 79679"/>
                  <a:gd name="csY3" fmla="*/ 15865 h 113800"/>
                  <a:gd name="csX4" fmla="*/ 28734 w 79679"/>
                  <a:gd name="csY4" fmla="*/ 20787 h 113800"/>
                  <a:gd name="csX5" fmla="*/ 24127 w 79679"/>
                  <a:gd name="csY5" fmla="*/ 39518 h 113800"/>
                  <a:gd name="csX6" fmla="*/ 41117 w 79679"/>
                  <a:gd name="csY6" fmla="*/ 64754 h 113800"/>
                  <a:gd name="csX7" fmla="*/ 4287 w 79679"/>
                  <a:gd name="csY7" fmla="*/ 87136 h 113800"/>
                  <a:gd name="csX8" fmla="*/ 26029 w 79679"/>
                  <a:gd name="csY8" fmla="*/ 85707 h 113800"/>
                  <a:gd name="csX9" fmla="*/ 41425 w 79679"/>
                  <a:gd name="csY9" fmla="*/ 97924 h 113800"/>
                  <a:gd name="csX10" fmla="*/ 57459 w 79679"/>
                  <a:gd name="csY10" fmla="*/ 79671 h 113800"/>
                  <a:gd name="csX11" fmla="*/ 57459 w 79679"/>
                  <a:gd name="csY11" fmla="*/ 68405 h 113800"/>
                  <a:gd name="csX12" fmla="*/ 35235 w 79679"/>
                  <a:gd name="csY12" fmla="*/ 80631 h 113800"/>
                  <a:gd name="csX13" fmla="*/ 0 w 79679"/>
                  <a:gd name="csY13" fmla="*/ 39518 h 113800"/>
                  <a:gd name="csX14" fmla="*/ 34761 w 79679"/>
                  <a:gd name="csY14" fmla="*/ 0 h 113800"/>
                  <a:gd name="csX15" fmla="*/ 57455 w 79679"/>
                  <a:gd name="csY15" fmla="*/ 11906 h 113800"/>
                  <a:gd name="csX16" fmla="*/ 57455 w 79679"/>
                  <a:gd name="csY16" fmla="*/ 1899 h 113800"/>
                  <a:gd name="csX17" fmla="*/ 79679 w 79679"/>
                  <a:gd name="csY17" fmla="*/ 1899 h 113800"/>
                  <a:gd name="csX18" fmla="*/ 79679 w 79679"/>
                  <a:gd name="csY18" fmla="*/ 79995 h 113800"/>
                  <a:gd name="csX19" fmla="*/ 41266 w 79679"/>
                  <a:gd name="csY19" fmla="*/ 113801 h 113800"/>
                  <a:gd name="csX20" fmla="*/ 4283 w 79679"/>
                  <a:gd name="csY20" fmla="*/ 87136 h 113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79679" h="113800">
                    <a:moveTo>
                      <a:pt x="41117" y="64754"/>
                    </a:moveTo>
                    <a:cubicBezTo>
                      <a:pt x="46035" y="64754"/>
                      <a:pt x="49841" y="63167"/>
                      <a:pt x="52541" y="60147"/>
                    </a:cubicBezTo>
                    <a:cubicBezTo>
                      <a:pt x="56346" y="55864"/>
                      <a:pt x="58094" y="48877"/>
                      <a:pt x="58094" y="39518"/>
                    </a:cubicBezTo>
                    <a:cubicBezTo>
                      <a:pt x="58094" y="24916"/>
                      <a:pt x="53176" y="15865"/>
                      <a:pt x="41429" y="15865"/>
                    </a:cubicBezTo>
                    <a:cubicBezTo>
                      <a:pt x="35717" y="15865"/>
                      <a:pt x="31587" y="17460"/>
                      <a:pt x="28734" y="20787"/>
                    </a:cubicBezTo>
                    <a:cubicBezTo>
                      <a:pt x="25556" y="24601"/>
                      <a:pt x="24127" y="30782"/>
                      <a:pt x="24127" y="39518"/>
                    </a:cubicBezTo>
                    <a:cubicBezTo>
                      <a:pt x="24127" y="57613"/>
                      <a:pt x="29045" y="64754"/>
                      <a:pt x="41117" y="64754"/>
                    </a:cubicBezTo>
                    <a:moveTo>
                      <a:pt x="4287" y="87136"/>
                    </a:moveTo>
                    <a:lnTo>
                      <a:pt x="26029" y="85707"/>
                    </a:lnTo>
                    <a:cubicBezTo>
                      <a:pt x="26823" y="94443"/>
                      <a:pt x="32223" y="97924"/>
                      <a:pt x="41425" y="97924"/>
                    </a:cubicBezTo>
                    <a:cubicBezTo>
                      <a:pt x="53172" y="97924"/>
                      <a:pt x="57459" y="91419"/>
                      <a:pt x="57459" y="79671"/>
                    </a:cubicBezTo>
                    <a:lnTo>
                      <a:pt x="57459" y="68405"/>
                    </a:lnTo>
                    <a:cubicBezTo>
                      <a:pt x="53018" y="76182"/>
                      <a:pt x="45869" y="80631"/>
                      <a:pt x="35235" y="80631"/>
                    </a:cubicBezTo>
                    <a:cubicBezTo>
                      <a:pt x="14124" y="80631"/>
                      <a:pt x="0" y="64276"/>
                      <a:pt x="0" y="39518"/>
                    </a:cubicBezTo>
                    <a:cubicBezTo>
                      <a:pt x="0" y="16023"/>
                      <a:pt x="14606" y="0"/>
                      <a:pt x="34761" y="0"/>
                    </a:cubicBezTo>
                    <a:cubicBezTo>
                      <a:pt x="45230" y="0"/>
                      <a:pt x="52848" y="4757"/>
                      <a:pt x="57455" y="11906"/>
                    </a:cubicBezTo>
                    <a:lnTo>
                      <a:pt x="57455" y="1899"/>
                    </a:lnTo>
                    <a:lnTo>
                      <a:pt x="79679" y="1899"/>
                    </a:lnTo>
                    <a:lnTo>
                      <a:pt x="79679" y="79995"/>
                    </a:lnTo>
                    <a:cubicBezTo>
                      <a:pt x="79679" y="102053"/>
                      <a:pt x="64920" y="113801"/>
                      <a:pt x="41266" y="113801"/>
                    </a:cubicBezTo>
                    <a:cubicBezTo>
                      <a:pt x="20953" y="113801"/>
                      <a:pt x="5396" y="106336"/>
                      <a:pt x="4283" y="87136"/>
                    </a:cubicBezTo>
                  </a:path>
                </a:pathLst>
              </a:custGeom>
              <a:solidFill>
                <a:srgbClr val="0F0326"/>
              </a:solidFill>
              <a:ln w="4048" cap="flat">
                <a:noFill/>
                <a:prstDash val="solid"/>
                <a:miter/>
              </a:ln>
            </p:spPr>
            <p:txBody>
              <a:bodyPr/>
              <a:lstStyle/>
              <a:p>
                <a:endParaRPr lang="en-US"/>
              </a:p>
            </p:txBody>
          </p:sp>
          <p:sp>
            <p:nvSpPr>
              <p:cNvPr id="133" name="Freeform 132">
                <a:extLst>
                  <a:ext uri="{FF2B5EF4-FFF2-40B4-BE49-F238E27FC236}">
                    <a16:creationId xmlns:a16="http://schemas.microsoft.com/office/drawing/2014/main" id="{24D8FB4B-9AC4-C918-B482-34071E0F1896}"/>
                  </a:ext>
                </a:extLst>
              </p:cNvPr>
              <p:cNvSpPr/>
              <p:nvPr/>
            </p:nvSpPr>
            <p:spPr>
              <a:xfrm>
                <a:off x="8991804" y="2243271"/>
                <a:ext cx="73813" cy="81266"/>
              </a:xfrm>
              <a:custGeom>
                <a:avLst/>
                <a:gdLst>
                  <a:gd name="csX0" fmla="*/ 0 w 73813"/>
                  <a:gd name="csY0" fmla="*/ 1907 h 81266"/>
                  <a:gd name="csX1" fmla="*/ 22066 w 73813"/>
                  <a:gd name="csY1" fmla="*/ 1907 h 81266"/>
                  <a:gd name="csX2" fmla="*/ 22066 w 73813"/>
                  <a:gd name="csY2" fmla="*/ 13812 h 81266"/>
                  <a:gd name="csX3" fmla="*/ 45553 w 73813"/>
                  <a:gd name="csY3" fmla="*/ 0 h 81266"/>
                  <a:gd name="csX4" fmla="*/ 66664 w 73813"/>
                  <a:gd name="csY4" fmla="*/ 7465 h 81266"/>
                  <a:gd name="csX5" fmla="*/ 73813 w 73813"/>
                  <a:gd name="csY5" fmla="*/ 32701 h 81266"/>
                  <a:gd name="csX6" fmla="*/ 73813 w 73813"/>
                  <a:gd name="csY6" fmla="*/ 81266 h 81266"/>
                  <a:gd name="csX7" fmla="*/ 51431 w 73813"/>
                  <a:gd name="csY7" fmla="*/ 81266 h 81266"/>
                  <a:gd name="csX8" fmla="*/ 51431 w 73813"/>
                  <a:gd name="csY8" fmla="*/ 34607 h 81266"/>
                  <a:gd name="csX9" fmla="*/ 47302 w 73813"/>
                  <a:gd name="csY9" fmla="*/ 20160 h 81266"/>
                  <a:gd name="csX10" fmla="*/ 36984 w 73813"/>
                  <a:gd name="csY10" fmla="*/ 16990 h 81266"/>
                  <a:gd name="csX11" fmla="*/ 22224 w 73813"/>
                  <a:gd name="csY11" fmla="*/ 37943 h 81266"/>
                  <a:gd name="csX12" fmla="*/ 22224 w 73813"/>
                  <a:gd name="csY12" fmla="*/ 81266 h 81266"/>
                  <a:gd name="csX13" fmla="*/ 0 w 73813"/>
                  <a:gd name="csY13" fmla="*/ 81266 h 81266"/>
                  <a:gd name="csX14" fmla="*/ 0 w 73813"/>
                  <a:gd name="csY14" fmla="*/ 1907 h 812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73813" h="81266">
                    <a:moveTo>
                      <a:pt x="0" y="1907"/>
                    </a:moveTo>
                    <a:lnTo>
                      <a:pt x="22066" y="1907"/>
                    </a:lnTo>
                    <a:lnTo>
                      <a:pt x="22066" y="13812"/>
                    </a:lnTo>
                    <a:cubicBezTo>
                      <a:pt x="26183" y="3813"/>
                      <a:pt x="35235" y="0"/>
                      <a:pt x="45553" y="0"/>
                    </a:cubicBezTo>
                    <a:cubicBezTo>
                      <a:pt x="55718" y="0"/>
                      <a:pt x="61588" y="2388"/>
                      <a:pt x="66664" y="7465"/>
                    </a:cubicBezTo>
                    <a:cubicBezTo>
                      <a:pt x="73016" y="13816"/>
                      <a:pt x="73813" y="22382"/>
                      <a:pt x="73813" y="32701"/>
                    </a:cubicBezTo>
                    <a:lnTo>
                      <a:pt x="73813" y="81266"/>
                    </a:lnTo>
                    <a:lnTo>
                      <a:pt x="51431" y="81266"/>
                    </a:lnTo>
                    <a:lnTo>
                      <a:pt x="51431" y="34607"/>
                    </a:lnTo>
                    <a:cubicBezTo>
                      <a:pt x="51431" y="27301"/>
                      <a:pt x="50796" y="23495"/>
                      <a:pt x="47302" y="20160"/>
                    </a:cubicBezTo>
                    <a:cubicBezTo>
                      <a:pt x="44444" y="17460"/>
                      <a:pt x="41748" y="16990"/>
                      <a:pt x="36984" y="16990"/>
                    </a:cubicBezTo>
                    <a:cubicBezTo>
                      <a:pt x="30158" y="16990"/>
                      <a:pt x="22224" y="21589"/>
                      <a:pt x="22224" y="37943"/>
                    </a:cubicBezTo>
                    <a:lnTo>
                      <a:pt x="22224" y="81266"/>
                    </a:lnTo>
                    <a:lnTo>
                      <a:pt x="0" y="81266"/>
                    </a:lnTo>
                    <a:lnTo>
                      <a:pt x="0" y="1907"/>
                    </a:lnTo>
                    <a:close/>
                  </a:path>
                </a:pathLst>
              </a:custGeom>
              <a:solidFill>
                <a:srgbClr val="0F0326"/>
              </a:solidFill>
              <a:ln w="4048" cap="flat">
                <a:noFill/>
                <a:prstDash val="solid"/>
                <a:miter/>
              </a:ln>
            </p:spPr>
            <p:txBody>
              <a:bodyPr/>
              <a:lstStyle/>
              <a:p>
                <a:endParaRPr lang="en-US"/>
              </a:p>
            </p:txBody>
          </p:sp>
          <p:sp>
            <p:nvSpPr>
              <p:cNvPr id="134" name="Freeform 133">
                <a:extLst>
                  <a:ext uri="{FF2B5EF4-FFF2-40B4-BE49-F238E27FC236}">
                    <a16:creationId xmlns:a16="http://schemas.microsoft.com/office/drawing/2014/main" id="{BDC5F9A5-1320-9122-01DC-46CCF5E5A076}"/>
                  </a:ext>
                </a:extLst>
              </p:cNvPr>
              <p:cNvSpPr/>
              <p:nvPr/>
            </p:nvSpPr>
            <p:spPr>
              <a:xfrm>
                <a:off x="9105952" y="2213432"/>
                <a:ext cx="23964" cy="111108"/>
              </a:xfrm>
              <a:custGeom>
                <a:avLst/>
                <a:gdLst>
                  <a:gd name="csX0" fmla="*/ 0 w 23964"/>
                  <a:gd name="csY0" fmla="*/ 0 h 111108"/>
                  <a:gd name="csX1" fmla="*/ 23965 w 23964"/>
                  <a:gd name="csY1" fmla="*/ 0 h 111108"/>
                  <a:gd name="csX2" fmla="*/ 23965 w 23964"/>
                  <a:gd name="csY2" fmla="*/ 111109 h 111108"/>
                  <a:gd name="csX3" fmla="*/ 0 w 23964"/>
                  <a:gd name="csY3" fmla="*/ 111109 h 111108"/>
                </a:gdLst>
                <a:ahLst/>
                <a:cxnLst>
                  <a:cxn ang="0">
                    <a:pos x="csX0" y="csY0"/>
                  </a:cxn>
                  <a:cxn ang="0">
                    <a:pos x="csX1" y="csY1"/>
                  </a:cxn>
                  <a:cxn ang="0">
                    <a:pos x="csX2" y="csY2"/>
                  </a:cxn>
                  <a:cxn ang="0">
                    <a:pos x="csX3" y="csY3"/>
                  </a:cxn>
                </a:cxnLst>
                <a:rect l="l" t="t" r="r" b="b"/>
                <a:pathLst>
                  <a:path w="23964" h="111108">
                    <a:moveTo>
                      <a:pt x="0" y="0"/>
                    </a:moveTo>
                    <a:lnTo>
                      <a:pt x="23965" y="0"/>
                    </a:lnTo>
                    <a:lnTo>
                      <a:pt x="23965" y="111109"/>
                    </a:lnTo>
                    <a:lnTo>
                      <a:pt x="0" y="111109"/>
                    </a:lnTo>
                    <a:close/>
                  </a:path>
                </a:pathLst>
              </a:custGeom>
              <a:solidFill>
                <a:srgbClr val="0F0326"/>
              </a:solidFill>
              <a:ln w="4048" cap="flat">
                <a:noFill/>
                <a:prstDash val="solid"/>
                <a:miter/>
              </a:ln>
            </p:spPr>
            <p:txBody>
              <a:bodyPr/>
              <a:lstStyle/>
              <a:p>
                <a:endParaRPr lang="en-US"/>
              </a:p>
            </p:txBody>
          </p:sp>
          <p:sp>
            <p:nvSpPr>
              <p:cNvPr id="135" name="Freeform 134">
                <a:extLst>
                  <a:ext uri="{FF2B5EF4-FFF2-40B4-BE49-F238E27FC236}">
                    <a16:creationId xmlns:a16="http://schemas.microsoft.com/office/drawing/2014/main" id="{F2245EA4-71B9-4E89-1207-08AD50D3C557}"/>
                  </a:ext>
                </a:extLst>
              </p:cNvPr>
              <p:cNvSpPr/>
              <p:nvPr/>
            </p:nvSpPr>
            <p:spPr>
              <a:xfrm>
                <a:off x="9136888" y="2211530"/>
                <a:ext cx="111586" cy="124755"/>
              </a:xfrm>
              <a:custGeom>
                <a:avLst/>
                <a:gdLst>
                  <a:gd name="csX0" fmla="*/ 31907 w 111586"/>
                  <a:gd name="csY0" fmla="*/ 85553 h 124755"/>
                  <a:gd name="csX1" fmla="*/ 55872 w 111586"/>
                  <a:gd name="csY1" fmla="*/ 96030 h 124755"/>
                  <a:gd name="csX2" fmla="*/ 63649 w 111586"/>
                  <a:gd name="csY2" fmla="*/ 95394 h 124755"/>
                  <a:gd name="csX3" fmla="*/ 51431 w 111586"/>
                  <a:gd name="csY3" fmla="*/ 84602 h 124755"/>
                  <a:gd name="csX4" fmla="*/ 64438 w 111586"/>
                  <a:gd name="csY4" fmla="*/ 69842 h 124755"/>
                  <a:gd name="csX5" fmla="*/ 80950 w 111586"/>
                  <a:gd name="csY5" fmla="*/ 84444 h 124755"/>
                  <a:gd name="csX6" fmla="*/ 86662 w 111586"/>
                  <a:gd name="csY6" fmla="*/ 57459 h 124755"/>
                  <a:gd name="csX7" fmla="*/ 79367 w 111586"/>
                  <a:gd name="csY7" fmla="*/ 28730 h 124755"/>
                  <a:gd name="csX8" fmla="*/ 56508 w 111586"/>
                  <a:gd name="csY8" fmla="*/ 18889 h 124755"/>
                  <a:gd name="csX9" fmla="*/ 32701 w 111586"/>
                  <a:gd name="csY9" fmla="*/ 28414 h 124755"/>
                  <a:gd name="csX10" fmla="*/ 24924 w 111586"/>
                  <a:gd name="csY10" fmla="*/ 57459 h 124755"/>
                  <a:gd name="csX11" fmla="*/ 31907 w 111586"/>
                  <a:gd name="csY11" fmla="*/ 85553 h 124755"/>
                  <a:gd name="csX12" fmla="*/ 80161 w 111586"/>
                  <a:gd name="csY12" fmla="*/ 109996 h 124755"/>
                  <a:gd name="csX13" fmla="*/ 55872 w 111586"/>
                  <a:gd name="csY13" fmla="*/ 114914 h 124755"/>
                  <a:gd name="csX14" fmla="*/ 0 w 111586"/>
                  <a:gd name="csY14" fmla="*/ 57459 h 124755"/>
                  <a:gd name="csX15" fmla="*/ 55872 w 111586"/>
                  <a:gd name="csY15" fmla="*/ 0 h 124755"/>
                  <a:gd name="csX16" fmla="*/ 111586 w 111586"/>
                  <a:gd name="csY16" fmla="*/ 57459 h 124755"/>
                  <a:gd name="csX17" fmla="*/ 96827 w 111586"/>
                  <a:gd name="csY17" fmla="*/ 98406 h 124755"/>
                  <a:gd name="csX18" fmla="*/ 110000 w 111586"/>
                  <a:gd name="csY18" fmla="*/ 109996 h 124755"/>
                  <a:gd name="csX19" fmla="*/ 96981 w 111586"/>
                  <a:gd name="csY19" fmla="*/ 124755 h 124755"/>
                  <a:gd name="csX20" fmla="*/ 80157 w 111586"/>
                  <a:gd name="csY20" fmla="*/ 109996 h 1247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11586" h="124755">
                    <a:moveTo>
                      <a:pt x="31907" y="85553"/>
                    </a:moveTo>
                    <a:cubicBezTo>
                      <a:pt x="37307" y="93172"/>
                      <a:pt x="46355" y="96030"/>
                      <a:pt x="55872" y="96030"/>
                    </a:cubicBezTo>
                    <a:cubicBezTo>
                      <a:pt x="58572" y="96030"/>
                      <a:pt x="61114" y="95872"/>
                      <a:pt x="63649" y="95394"/>
                    </a:cubicBezTo>
                    <a:lnTo>
                      <a:pt x="51431" y="84602"/>
                    </a:lnTo>
                    <a:lnTo>
                      <a:pt x="64438" y="69842"/>
                    </a:lnTo>
                    <a:lnTo>
                      <a:pt x="80950" y="84444"/>
                    </a:lnTo>
                    <a:cubicBezTo>
                      <a:pt x="84922" y="77295"/>
                      <a:pt x="86662" y="67454"/>
                      <a:pt x="86662" y="57459"/>
                    </a:cubicBezTo>
                    <a:cubicBezTo>
                      <a:pt x="86662" y="46189"/>
                      <a:pt x="84128" y="35077"/>
                      <a:pt x="79367" y="28730"/>
                    </a:cubicBezTo>
                    <a:cubicBezTo>
                      <a:pt x="74279" y="21904"/>
                      <a:pt x="66191" y="18889"/>
                      <a:pt x="56508" y="18889"/>
                    </a:cubicBezTo>
                    <a:cubicBezTo>
                      <a:pt x="46355" y="18889"/>
                      <a:pt x="38097" y="21747"/>
                      <a:pt x="32701" y="28414"/>
                    </a:cubicBezTo>
                    <a:cubicBezTo>
                      <a:pt x="27778" y="34441"/>
                      <a:pt x="24924" y="46347"/>
                      <a:pt x="24924" y="57459"/>
                    </a:cubicBezTo>
                    <a:cubicBezTo>
                      <a:pt x="24924" y="69518"/>
                      <a:pt x="27471" y="79202"/>
                      <a:pt x="31907" y="85553"/>
                    </a:cubicBezTo>
                    <a:moveTo>
                      <a:pt x="80161" y="109996"/>
                    </a:moveTo>
                    <a:cubicBezTo>
                      <a:pt x="73336" y="113643"/>
                      <a:pt x="65402" y="114914"/>
                      <a:pt x="55872" y="114914"/>
                    </a:cubicBezTo>
                    <a:cubicBezTo>
                      <a:pt x="20641" y="114914"/>
                      <a:pt x="0" y="94443"/>
                      <a:pt x="0" y="57459"/>
                    </a:cubicBezTo>
                    <a:cubicBezTo>
                      <a:pt x="0" y="23811"/>
                      <a:pt x="20160" y="0"/>
                      <a:pt x="55872" y="0"/>
                    </a:cubicBezTo>
                    <a:cubicBezTo>
                      <a:pt x="91115" y="0"/>
                      <a:pt x="111586" y="23965"/>
                      <a:pt x="111586" y="57459"/>
                    </a:cubicBezTo>
                    <a:cubicBezTo>
                      <a:pt x="111586" y="74441"/>
                      <a:pt x="106668" y="88095"/>
                      <a:pt x="96827" y="98406"/>
                    </a:cubicBezTo>
                    <a:lnTo>
                      <a:pt x="110000" y="109996"/>
                    </a:lnTo>
                    <a:lnTo>
                      <a:pt x="96981" y="124755"/>
                    </a:lnTo>
                    <a:lnTo>
                      <a:pt x="80157" y="109996"/>
                    </a:lnTo>
                    <a:close/>
                  </a:path>
                </a:pathLst>
              </a:custGeom>
              <a:solidFill>
                <a:srgbClr val="0F0326"/>
              </a:solidFill>
              <a:ln w="4048" cap="flat">
                <a:noFill/>
                <a:prstDash val="solid"/>
                <a:miter/>
              </a:ln>
            </p:spPr>
            <p:txBody>
              <a:bodyPr/>
              <a:lstStyle/>
              <a:p>
                <a:endParaRPr lang="en-US"/>
              </a:p>
            </p:txBody>
          </p:sp>
          <p:sp>
            <p:nvSpPr>
              <p:cNvPr id="136" name="Freeform 135">
                <a:extLst>
                  <a:ext uri="{FF2B5EF4-FFF2-40B4-BE49-F238E27FC236}">
                    <a16:creationId xmlns:a16="http://schemas.microsoft.com/office/drawing/2014/main" id="{559B852A-EB47-D638-88AC-E4E6754E8127}"/>
                  </a:ext>
                </a:extLst>
              </p:cNvPr>
              <p:cNvSpPr/>
              <p:nvPr/>
            </p:nvSpPr>
            <p:spPr>
              <a:xfrm>
                <a:off x="9072555" y="2298087"/>
                <a:ext cx="26454" cy="26454"/>
              </a:xfrm>
              <a:custGeom>
                <a:avLst/>
                <a:gdLst>
                  <a:gd name="csX0" fmla="*/ 0 w 26454"/>
                  <a:gd name="csY0" fmla="*/ 0 h 26454"/>
                  <a:gd name="csX1" fmla="*/ 26455 w 26454"/>
                  <a:gd name="csY1" fmla="*/ 0 h 26454"/>
                  <a:gd name="csX2" fmla="*/ 26455 w 26454"/>
                  <a:gd name="csY2" fmla="*/ 26454 h 26454"/>
                  <a:gd name="csX3" fmla="*/ 0 w 26454"/>
                  <a:gd name="csY3" fmla="*/ 26454 h 26454"/>
                </a:gdLst>
                <a:ahLst/>
                <a:cxnLst>
                  <a:cxn ang="0">
                    <a:pos x="csX0" y="csY0"/>
                  </a:cxn>
                  <a:cxn ang="0">
                    <a:pos x="csX1" y="csY1"/>
                  </a:cxn>
                  <a:cxn ang="0">
                    <a:pos x="csX2" y="csY2"/>
                  </a:cxn>
                  <a:cxn ang="0">
                    <a:pos x="csX3" y="csY3"/>
                  </a:cxn>
                </a:cxnLst>
                <a:rect l="l" t="t" r="r" b="b"/>
                <a:pathLst>
                  <a:path w="26454" h="26454">
                    <a:moveTo>
                      <a:pt x="0" y="0"/>
                    </a:moveTo>
                    <a:lnTo>
                      <a:pt x="26455" y="0"/>
                    </a:lnTo>
                    <a:lnTo>
                      <a:pt x="26455" y="26454"/>
                    </a:lnTo>
                    <a:lnTo>
                      <a:pt x="0" y="26454"/>
                    </a:lnTo>
                    <a:close/>
                  </a:path>
                </a:pathLst>
              </a:custGeom>
              <a:solidFill>
                <a:srgbClr val="0F0326"/>
              </a:solidFill>
              <a:ln w="4048" cap="flat">
                <a:noFill/>
                <a:prstDash val="solid"/>
                <a:miter/>
              </a:ln>
            </p:spPr>
            <p:txBody>
              <a:bodyPr/>
              <a:lstStyle/>
              <a:p>
                <a:endParaRPr lang="en-US"/>
              </a:p>
            </p:txBody>
          </p:sp>
          <p:sp>
            <p:nvSpPr>
              <p:cNvPr id="137" name="Freeform 136">
                <a:extLst>
                  <a:ext uri="{FF2B5EF4-FFF2-40B4-BE49-F238E27FC236}">
                    <a16:creationId xmlns:a16="http://schemas.microsoft.com/office/drawing/2014/main" id="{F3CB8978-BC00-A12B-A6DC-2523F7A3B131}"/>
                  </a:ext>
                </a:extLst>
              </p:cNvPr>
              <p:cNvSpPr/>
              <p:nvPr/>
            </p:nvSpPr>
            <p:spPr>
              <a:xfrm>
                <a:off x="8837894" y="2211849"/>
                <a:ext cx="22224" cy="112683"/>
              </a:xfrm>
              <a:custGeom>
                <a:avLst/>
                <a:gdLst>
                  <a:gd name="csX0" fmla="*/ 0 w 22224"/>
                  <a:gd name="csY0" fmla="*/ 33324 h 112683"/>
                  <a:gd name="csX1" fmla="*/ 22224 w 22224"/>
                  <a:gd name="csY1" fmla="*/ 33324 h 112683"/>
                  <a:gd name="csX2" fmla="*/ 22224 w 22224"/>
                  <a:gd name="csY2" fmla="*/ 112684 h 112683"/>
                  <a:gd name="csX3" fmla="*/ 0 w 22224"/>
                  <a:gd name="csY3" fmla="*/ 112684 h 112683"/>
                  <a:gd name="csX4" fmla="*/ 0 w 22224"/>
                  <a:gd name="csY4" fmla="*/ 33324 h 112683"/>
                  <a:gd name="csX5" fmla="*/ 0 w 22224"/>
                  <a:gd name="csY5" fmla="*/ 0 h 112683"/>
                  <a:gd name="csX6" fmla="*/ 22224 w 22224"/>
                  <a:gd name="csY6" fmla="*/ 0 h 112683"/>
                  <a:gd name="csX7" fmla="*/ 22224 w 22224"/>
                  <a:gd name="csY7" fmla="*/ 22852 h 112683"/>
                  <a:gd name="csX8" fmla="*/ 0 w 22224"/>
                  <a:gd name="csY8" fmla="*/ 22852 h 112683"/>
                  <a:gd name="csX9" fmla="*/ 0 w 22224"/>
                  <a:gd name="csY9" fmla="*/ 0 h 1126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2224" h="112683">
                    <a:moveTo>
                      <a:pt x="0" y="33324"/>
                    </a:moveTo>
                    <a:lnTo>
                      <a:pt x="22224" y="33324"/>
                    </a:lnTo>
                    <a:lnTo>
                      <a:pt x="22224" y="112684"/>
                    </a:lnTo>
                    <a:lnTo>
                      <a:pt x="0" y="112684"/>
                    </a:lnTo>
                    <a:lnTo>
                      <a:pt x="0" y="33324"/>
                    </a:lnTo>
                    <a:close/>
                    <a:moveTo>
                      <a:pt x="0" y="0"/>
                    </a:moveTo>
                    <a:lnTo>
                      <a:pt x="22224" y="0"/>
                    </a:lnTo>
                    <a:lnTo>
                      <a:pt x="22224" y="22852"/>
                    </a:lnTo>
                    <a:lnTo>
                      <a:pt x="0" y="22852"/>
                    </a:lnTo>
                    <a:lnTo>
                      <a:pt x="0" y="0"/>
                    </a:lnTo>
                    <a:close/>
                  </a:path>
                </a:pathLst>
              </a:custGeom>
              <a:solidFill>
                <a:srgbClr val="0F0326"/>
              </a:solidFill>
              <a:ln w="4048" cap="flat">
                <a:noFill/>
                <a:prstDash val="solid"/>
                <a:miter/>
              </a:ln>
            </p:spPr>
            <p:txBody>
              <a:bodyPr/>
              <a:lstStyle/>
              <a:p>
                <a:endParaRPr lang="en-US"/>
              </a:p>
            </p:txBody>
          </p:sp>
          <p:sp>
            <p:nvSpPr>
              <p:cNvPr id="138" name="Freeform 137">
                <a:extLst>
                  <a:ext uri="{FF2B5EF4-FFF2-40B4-BE49-F238E27FC236}">
                    <a16:creationId xmlns:a16="http://schemas.microsoft.com/office/drawing/2014/main" id="{E5B9BA87-44AD-5607-3ABD-A5F1FAB06941}"/>
                  </a:ext>
                </a:extLst>
              </p:cNvPr>
              <p:cNvSpPr/>
              <p:nvPr/>
            </p:nvSpPr>
            <p:spPr>
              <a:xfrm>
                <a:off x="8958200" y="2211849"/>
                <a:ext cx="22224" cy="112683"/>
              </a:xfrm>
              <a:custGeom>
                <a:avLst/>
                <a:gdLst>
                  <a:gd name="csX0" fmla="*/ 0 w 22224"/>
                  <a:gd name="csY0" fmla="*/ 33324 h 112683"/>
                  <a:gd name="csX1" fmla="*/ 22224 w 22224"/>
                  <a:gd name="csY1" fmla="*/ 33324 h 112683"/>
                  <a:gd name="csX2" fmla="*/ 22224 w 22224"/>
                  <a:gd name="csY2" fmla="*/ 112684 h 112683"/>
                  <a:gd name="csX3" fmla="*/ 0 w 22224"/>
                  <a:gd name="csY3" fmla="*/ 112684 h 112683"/>
                  <a:gd name="csX4" fmla="*/ 0 w 22224"/>
                  <a:gd name="csY4" fmla="*/ 33324 h 112683"/>
                  <a:gd name="csX5" fmla="*/ 0 w 22224"/>
                  <a:gd name="csY5" fmla="*/ 0 h 112683"/>
                  <a:gd name="csX6" fmla="*/ 22224 w 22224"/>
                  <a:gd name="csY6" fmla="*/ 0 h 112683"/>
                  <a:gd name="csX7" fmla="*/ 22224 w 22224"/>
                  <a:gd name="csY7" fmla="*/ 22852 h 112683"/>
                  <a:gd name="csX8" fmla="*/ 0 w 22224"/>
                  <a:gd name="csY8" fmla="*/ 22852 h 112683"/>
                  <a:gd name="csX9" fmla="*/ 0 w 22224"/>
                  <a:gd name="csY9" fmla="*/ 0 h 1126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2224" h="112683">
                    <a:moveTo>
                      <a:pt x="0" y="33324"/>
                    </a:moveTo>
                    <a:lnTo>
                      <a:pt x="22224" y="33324"/>
                    </a:lnTo>
                    <a:lnTo>
                      <a:pt x="22224" y="112684"/>
                    </a:lnTo>
                    <a:lnTo>
                      <a:pt x="0" y="112684"/>
                    </a:lnTo>
                    <a:lnTo>
                      <a:pt x="0" y="33324"/>
                    </a:lnTo>
                    <a:close/>
                    <a:moveTo>
                      <a:pt x="0" y="0"/>
                    </a:moveTo>
                    <a:lnTo>
                      <a:pt x="22224" y="0"/>
                    </a:lnTo>
                    <a:lnTo>
                      <a:pt x="22224" y="22852"/>
                    </a:lnTo>
                    <a:lnTo>
                      <a:pt x="0" y="22852"/>
                    </a:lnTo>
                    <a:lnTo>
                      <a:pt x="0" y="0"/>
                    </a:lnTo>
                    <a:close/>
                  </a:path>
                </a:pathLst>
              </a:custGeom>
              <a:solidFill>
                <a:srgbClr val="0F0326"/>
              </a:solidFill>
              <a:ln w="4048" cap="flat">
                <a:noFill/>
                <a:prstDash val="solid"/>
                <a:miter/>
              </a:ln>
            </p:spPr>
            <p:txBody>
              <a:bodyPr/>
              <a:lstStyle/>
              <a:p>
                <a:endParaRPr lang="en-US"/>
              </a:p>
            </p:txBody>
          </p:sp>
        </p:grpSp>
      </p:grpSp>
      <p:grpSp>
        <p:nvGrpSpPr>
          <p:cNvPr id="155" name="Graphic 6">
            <a:extLst>
              <a:ext uri="{FF2B5EF4-FFF2-40B4-BE49-F238E27FC236}">
                <a16:creationId xmlns:a16="http://schemas.microsoft.com/office/drawing/2014/main" id="{8E18000D-9073-BEF5-4793-103572BFA4E0}"/>
              </a:ext>
            </a:extLst>
          </p:cNvPr>
          <p:cNvGrpSpPr>
            <a:grpSpLocks noChangeAspect="1"/>
          </p:cNvGrpSpPr>
          <p:nvPr/>
        </p:nvGrpSpPr>
        <p:grpSpPr>
          <a:xfrm>
            <a:off x="4079720" y="4107383"/>
            <a:ext cx="648000" cy="138219"/>
            <a:chOff x="4638591" y="3115044"/>
            <a:chExt cx="586978" cy="125203"/>
          </a:xfrm>
          <a:solidFill>
            <a:srgbClr val="0F0326"/>
          </a:solidFill>
        </p:grpSpPr>
        <p:grpSp>
          <p:nvGrpSpPr>
            <p:cNvPr id="156" name="Graphic 6">
              <a:extLst>
                <a:ext uri="{FF2B5EF4-FFF2-40B4-BE49-F238E27FC236}">
                  <a16:creationId xmlns:a16="http://schemas.microsoft.com/office/drawing/2014/main" id="{836B6F62-C05D-9163-B608-998ACC7B430F}"/>
                </a:ext>
              </a:extLst>
            </p:cNvPr>
            <p:cNvGrpSpPr/>
            <p:nvPr/>
          </p:nvGrpSpPr>
          <p:grpSpPr>
            <a:xfrm>
              <a:off x="4819717" y="3133411"/>
              <a:ext cx="258318" cy="88569"/>
              <a:chOff x="4819717" y="3133411"/>
              <a:chExt cx="258318" cy="88569"/>
            </a:xfrm>
            <a:solidFill>
              <a:srgbClr val="0F0326"/>
            </a:solidFill>
          </p:grpSpPr>
          <p:sp>
            <p:nvSpPr>
              <p:cNvPr id="169" name="Freeform 168">
                <a:extLst>
                  <a:ext uri="{FF2B5EF4-FFF2-40B4-BE49-F238E27FC236}">
                    <a16:creationId xmlns:a16="http://schemas.microsoft.com/office/drawing/2014/main" id="{075B6BBB-AABE-8F5D-9428-6E11FE4D3352}"/>
                  </a:ext>
                </a:extLst>
              </p:cNvPr>
              <p:cNvSpPr/>
              <p:nvPr/>
            </p:nvSpPr>
            <p:spPr>
              <a:xfrm>
                <a:off x="4819717" y="3133530"/>
                <a:ext cx="57072" cy="88390"/>
              </a:xfrm>
              <a:custGeom>
                <a:avLst/>
                <a:gdLst>
                  <a:gd name="csX0" fmla="*/ 56977 w 57072"/>
                  <a:gd name="csY0" fmla="*/ 75866 h 88390"/>
                  <a:gd name="csX1" fmla="*/ 56783 w 57072"/>
                  <a:gd name="csY1" fmla="*/ 88314 h 88390"/>
                  <a:gd name="csX2" fmla="*/ 0 w 57072"/>
                  <a:gd name="csY2" fmla="*/ 88391 h 88390"/>
                  <a:gd name="csX3" fmla="*/ 8 w 57072"/>
                  <a:gd name="csY3" fmla="*/ 8 h 88390"/>
                  <a:gd name="csX4" fmla="*/ 13436 w 57072"/>
                  <a:gd name="csY4" fmla="*/ 0 h 88390"/>
                  <a:gd name="csX5" fmla="*/ 13416 w 57072"/>
                  <a:gd name="csY5" fmla="*/ 75846 h 88390"/>
                  <a:gd name="csX6" fmla="*/ 56981 w 57072"/>
                  <a:gd name="csY6" fmla="*/ 75866 h 8839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072" h="88390">
                    <a:moveTo>
                      <a:pt x="56977" y="75866"/>
                    </a:moveTo>
                    <a:cubicBezTo>
                      <a:pt x="57006" y="80780"/>
                      <a:pt x="57265" y="84144"/>
                      <a:pt x="56783" y="88314"/>
                    </a:cubicBezTo>
                    <a:lnTo>
                      <a:pt x="0" y="88391"/>
                    </a:lnTo>
                    <a:lnTo>
                      <a:pt x="8" y="8"/>
                    </a:lnTo>
                    <a:lnTo>
                      <a:pt x="13436" y="0"/>
                    </a:lnTo>
                    <a:lnTo>
                      <a:pt x="13416" y="75846"/>
                    </a:lnTo>
                    <a:lnTo>
                      <a:pt x="56981" y="75866"/>
                    </a:lnTo>
                    <a:close/>
                  </a:path>
                </a:pathLst>
              </a:custGeom>
              <a:solidFill>
                <a:srgbClr val="0F0326"/>
              </a:solidFill>
              <a:ln w="4048" cap="flat">
                <a:noFill/>
                <a:prstDash val="solid"/>
                <a:miter/>
              </a:ln>
            </p:spPr>
            <p:txBody>
              <a:bodyPr/>
              <a:lstStyle/>
              <a:p>
                <a:endParaRPr lang="en-US"/>
              </a:p>
            </p:txBody>
          </p:sp>
          <p:grpSp>
            <p:nvGrpSpPr>
              <p:cNvPr id="170" name="Graphic 6">
                <a:extLst>
                  <a:ext uri="{FF2B5EF4-FFF2-40B4-BE49-F238E27FC236}">
                    <a16:creationId xmlns:a16="http://schemas.microsoft.com/office/drawing/2014/main" id="{0778BA68-39B9-95A7-B73B-C78319FD5F80}"/>
                  </a:ext>
                </a:extLst>
              </p:cNvPr>
              <p:cNvGrpSpPr/>
              <p:nvPr/>
            </p:nvGrpSpPr>
            <p:grpSpPr>
              <a:xfrm>
                <a:off x="4882426" y="3133411"/>
                <a:ext cx="195609" cy="88569"/>
                <a:chOff x="4882426" y="3133411"/>
                <a:chExt cx="195609" cy="88569"/>
              </a:xfrm>
              <a:solidFill>
                <a:srgbClr val="0F0326"/>
              </a:solidFill>
            </p:grpSpPr>
            <p:sp>
              <p:nvSpPr>
                <p:cNvPr id="171" name="Freeform 170">
                  <a:extLst>
                    <a:ext uri="{FF2B5EF4-FFF2-40B4-BE49-F238E27FC236}">
                      <a16:creationId xmlns:a16="http://schemas.microsoft.com/office/drawing/2014/main" id="{1B5C066E-CA08-D1E1-40F1-8AC3C251118F}"/>
                    </a:ext>
                  </a:extLst>
                </p:cNvPr>
                <p:cNvSpPr/>
                <p:nvPr/>
              </p:nvSpPr>
              <p:spPr>
                <a:xfrm>
                  <a:off x="4959701" y="3133411"/>
                  <a:ext cx="118334" cy="88429"/>
                </a:xfrm>
                <a:custGeom>
                  <a:avLst/>
                  <a:gdLst>
                    <a:gd name="csX0" fmla="*/ 104166 w 118334"/>
                    <a:gd name="csY0" fmla="*/ 330 h 88429"/>
                    <a:gd name="csX1" fmla="*/ 118335 w 118334"/>
                    <a:gd name="csY1" fmla="*/ 144 h 88429"/>
                    <a:gd name="csX2" fmla="*/ 94807 w 118334"/>
                    <a:gd name="csY2" fmla="*/ 88384 h 88429"/>
                    <a:gd name="csX3" fmla="*/ 80465 w 118334"/>
                    <a:gd name="csY3" fmla="*/ 88429 h 88429"/>
                    <a:gd name="csX4" fmla="*/ 59220 w 118334"/>
                    <a:gd name="csY4" fmla="*/ 18356 h 88429"/>
                    <a:gd name="csX5" fmla="*/ 37996 w 118334"/>
                    <a:gd name="csY5" fmla="*/ 88425 h 88429"/>
                    <a:gd name="csX6" fmla="*/ 23588 w 118334"/>
                    <a:gd name="csY6" fmla="*/ 88389 h 88429"/>
                    <a:gd name="csX7" fmla="*/ 0 w 118334"/>
                    <a:gd name="csY7" fmla="*/ 147 h 88429"/>
                    <a:gd name="csX8" fmla="*/ 14124 w 118334"/>
                    <a:gd name="csY8" fmla="*/ 164 h 88429"/>
                    <a:gd name="csX9" fmla="*/ 31502 w 118334"/>
                    <a:gd name="csY9" fmla="*/ 69346 h 88429"/>
                    <a:gd name="csX10" fmla="*/ 52063 w 118334"/>
                    <a:gd name="csY10" fmla="*/ 160 h 88429"/>
                    <a:gd name="csX11" fmla="*/ 66426 w 118334"/>
                    <a:gd name="csY11" fmla="*/ 123 h 88429"/>
                    <a:gd name="csX12" fmla="*/ 86788 w 118334"/>
                    <a:gd name="csY12" fmla="*/ 69472 h 88429"/>
                    <a:gd name="csX13" fmla="*/ 104162 w 118334"/>
                    <a:gd name="csY13" fmla="*/ 334 h 884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8334" h="88429">
                      <a:moveTo>
                        <a:pt x="104166" y="330"/>
                      </a:moveTo>
                      <a:cubicBezTo>
                        <a:pt x="108984" y="-298"/>
                        <a:pt x="113408" y="168"/>
                        <a:pt x="118335" y="144"/>
                      </a:cubicBezTo>
                      <a:lnTo>
                        <a:pt x="94807" y="88384"/>
                      </a:lnTo>
                      <a:lnTo>
                        <a:pt x="80465" y="88429"/>
                      </a:lnTo>
                      <a:lnTo>
                        <a:pt x="59220" y="18356"/>
                      </a:lnTo>
                      <a:lnTo>
                        <a:pt x="37996" y="88425"/>
                      </a:lnTo>
                      <a:lnTo>
                        <a:pt x="23588" y="88389"/>
                      </a:lnTo>
                      <a:lnTo>
                        <a:pt x="0" y="147"/>
                      </a:lnTo>
                      <a:lnTo>
                        <a:pt x="14124" y="164"/>
                      </a:lnTo>
                      <a:lnTo>
                        <a:pt x="31502" y="69346"/>
                      </a:lnTo>
                      <a:lnTo>
                        <a:pt x="52063" y="160"/>
                      </a:lnTo>
                      <a:lnTo>
                        <a:pt x="66426" y="123"/>
                      </a:lnTo>
                      <a:lnTo>
                        <a:pt x="86788" y="69472"/>
                      </a:lnTo>
                      <a:lnTo>
                        <a:pt x="104162" y="334"/>
                      </a:lnTo>
                      <a:close/>
                    </a:path>
                  </a:pathLst>
                </a:custGeom>
                <a:solidFill>
                  <a:srgbClr val="0F0326"/>
                </a:solidFill>
                <a:ln w="4048" cap="flat">
                  <a:noFill/>
                  <a:prstDash val="solid"/>
                  <a:miter/>
                </a:ln>
              </p:spPr>
              <p:txBody>
                <a:bodyPr/>
                <a:lstStyle/>
                <a:p>
                  <a:endParaRPr lang="en-US"/>
                </a:p>
              </p:txBody>
            </p:sp>
            <p:sp>
              <p:nvSpPr>
                <p:cNvPr id="172" name="Freeform 171">
                  <a:extLst>
                    <a:ext uri="{FF2B5EF4-FFF2-40B4-BE49-F238E27FC236}">
                      <a16:creationId xmlns:a16="http://schemas.microsoft.com/office/drawing/2014/main" id="{00FB33F9-DC48-4FBE-B73B-4F1C142219F9}"/>
                    </a:ext>
                  </a:extLst>
                </p:cNvPr>
                <p:cNvSpPr/>
                <p:nvPr/>
              </p:nvSpPr>
              <p:spPr>
                <a:xfrm>
                  <a:off x="4882426" y="3133530"/>
                  <a:ext cx="83573" cy="88450"/>
                </a:xfrm>
                <a:custGeom>
                  <a:avLst/>
                  <a:gdLst>
                    <a:gd name="csX0" fmla="*/ 61904 w 83573"/>
                    <a:gd name="csY0" fmla="*/ 68413 h 88450"/>
                    <a:gd name="csX1" fmla="*/ 21807 w 83573"/>
                    <a:gd name="csY1" fmla="*/ 68446 h 88450"/>
                    <a:gd name="csX2" fmla="*/ 14496 w 83573"/>
                    <a:gd name="csY2" fmla="*/ 88334 h 88450"/>
                    <a:gd name="csX3" fmla="*/ 0 w 83573"/>
                    <a:gd name="csY3" fmla="*/ 88261 h 88450"/>
                    <a:gd name="csX4" fmla="*/ 33462 w 83573"/>
                    <a:gd name="csY4" fmla="*/ 0 h 88450"/>
                    <a:gd name="csX5" fmla="*/ 50253 w 83573"/>
                    <a:gd name="csY5" fmla="*/ 53 h 88450"/>
                    <a:gd name="csX6" fmla="*/ 83573 w 83573"/>
                    <a:gd name="csY6" fmla="*/ 87784 h 88450"/>
                    <a:gd name="csX7" fmla="*/ 69134 w 83573"/>
                    <a:gd name="csY7" fmla="*/ 88334 h 88450"/>
                    <a:gd name="csX8" fmla="*/ 61900 w 83573"/>
                    <a:gd name="csY8" fmla="*/ 68413 h 88450"/>
                    <a:gd name="csX9" fmla="*/ 57844 w 83573"/>
                    <a:gd name="csY9" fmla="*/ 57447 h 88450"/>
                    <a:gd name="csX10" fmla="*/ 41785 w 83573"/>
                    <a:gd name="csY10" fmla="*/ 14626 h 88450"/>
                    <a:gd name="csX11" fmla="*/ 25904 w 83573"/>
                    <a:gd name="csY11" fmla="*/ 57491 h 88450"/>
                    <a:gd name="csX12" fmla="*/ 57844 w 83573"/>
                    <a:gd name="csY12" fmla="*/ 57447 h 884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3573" h="88450">
                      <a:moveTo>
                        <a:pt x="61904" y="68413"/>
                      </a:moveTo>
                      <a:lnTo>
                        <a:pt x="21807" y="68446"/>
                      </a:lnTo>
                      <a:lnTo>
                        <a:pt x="14496" y="88334"/>
                      </a:lnTo>
                      <a:lnTo>
                        <a:pt x="0" y="88261"/>
                      </a:lnTo>
                      <a:lnTo>
                        <a:pt x="33462" y="0"/>
                      </a:lnTo>
                      <a:lnTo>
                        <a:pt x="50253" y="53"/>
                      </a:lnTo>
                      <a:lnTo>
                        <a:pt x="83573" y="87784"/>
                      </a:lnTo>
                      <a:cubicBezTo>
                        <a:pt x="78558" y="88982"/>
                        <a:pt x="73971" y="88164"/>
                        <a:pt x="69134" y="88334"/>
                      </a:cubicBezTo>
                      <a:lnTo>
                        <a:pt x="61900" y="68413"/>
                      </a:lnTo>
                      <a:close/>
                      <a:moveTo>
                        <a:pt x="57844" y="57447"/>
                      </a:moveTo>
                      <a:lnTo>
                        <a:pt x="41785" y="14626"/>
                      </a:lnTo>
                      <a:lnTo>
                        <a:pt x="25904" y="57491"/>
                      </a:lnTo>
                      <a:lnTo>
                        <a:pt x="57844" y="57447"/>
                      </a:lnTo>
                      <a:close/>
                    </a:path>
                  </a:pathLst>
                </a:custGeom>
                <a:solidFill>
                  <a:srgbClr val="0F0326"/>
                </a:solidFill>
                <a:ln w="4048" cap="flat">
                  <a:noFill/>
                  <a:prstDash val="solid"/>
                  <a:miter/>
                </a:ln>
              </p:spPr>
              <p:txBody>
                <a:bodyPr/>
                <a:lstStyle/>
                <a:p>
                  <a:endParaRPr lang="en-US"/>
                </a:p>
              </p:txBody>
            </p:sp>
          </p:grpSp>
        </p:grpSp>
        <p:grpSp>
          <p:nvGrpSpPr>
            <p:cNvPr id="157" name="Graphic 6">
              <a:extLst>
                <a:ext uri="{FF2B5EF4-FFF2-40B4-BE49-F238E27FC236}">
                  <a16:creationId xmlns:a16="http://schemas.microsoft.com/office/drawing/2014/main" id="{C6F2B4CA-ECAA-36A8-7A9C-C0A4E30DA00C}"/>
                </a:ext>
              </a:extLst>
            </p:cNvPr>
            <p:cNvGrpSpPr/>
            <p:nvPr/>
          </p:nvGrpSpPr>
          <p:grpSpPr>
            <a:xfrm>
              <a:off x="5098976" y="3115044"/>
              <a:ext cx="126593" cy="125203"/>
              <a:chOff x="5098976" y="3115044"/>
              <a:chExt cx="126593" cy="125203"/>
            </a:xfrm>
            <a:solidFill>
              <a:srgbClr val="0F0326"/>
            </a:solidFill>
          </p:grpSpPr>
          <p:sp>
            <p:nvSpPr>
              <p:cNvPr id="161" name="Freeform 160">
                <a:extLst>
                  <a:ext uri="{FF2B5EF4-FFF2-40B4-BE49-F238E27FC236}">
                    <a16:creationId xmlns:a16="http://schemas.microsoft.com/office/drawing/2014/main" id="{A6988AB6-3EC8-EDB1-8F54-8F40E6B15D62}"/>
                  </a:ext>
                </a:extLst>
              </p:cNvPr>
              <p:cNvSpPr/>
              <p:nvPr/>
            </p:nvSpPr>
            <p:spPr>
              <a:xfrm>
                <a:off x="5146878" y="3161964"/>
                <a:ext cx="78691" cy="78282"/>
              </a:xfrm>
              <a:custGeom>
                <a:avLst/>
                <a:gdLst>
                  <a:gd name="csX0" fmla="*/ 78692 w 78691"/>
                  <a:gd name="csY0" fmla="*/ 14055 h 78282"/>
                  <a:gd name="csX1" fmla="*/ 78692 w 78691"/>
                  <a:gd name="csY1" fmla="*/ 17391 h 78282"/>
                  <a:gd name="csX2" fmla="*/ 77445 w 78691"/>
                  <a:gd name="csY2" fmla="*/ 20990 h 78282"/>
                  <a:gd name="csX3" fmla="*/ 21099 w 78691"/>
                  <a:gd name="csY3" fmla="*/ 77044 h 78282"/>
                  <a:gd name="csX4" fmla="*/ 17480 w 78691"/>
                  <a:gd name="csY4" fmla="*/ 78283 h 78282"/>
                  <a:gd name="csX5" fmla="*/ 14124 w 78691"/>
                  <a:gd name="csY5" fmla="*/ 78283 h 78282"/>
                  <a:gd name="csX6" fmla="*/ 0 w 78691"/>
                  <a:gd name="csY6" fmla="*/ 63653 h 78282"/>
                  <a:gd name="csX7" fmla="*/ 63985 w 78691"/>
                  <a:gd name="csY7" fmla="*/ 0 h 78282"/>
                  <a:gd name="csX8" fmla="*/ 78692 w 78691"/>
                  <a:gd name="csY8" fmla="*/ 14051 h 782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8691" h="78282">
                    <a:moveTo>
                      <a:pt x="78692" y="14055"/>
                    </a:moveTo>
                    <a:lnTo>
                      <a:pt x="78692" y="17391"/>
                    </a:lnTo>
                    <a:lnTo>
                      <a:pt x="77445" y="20990"/>
                    </a:lnTo>
                    <a:cubicBezTo>
                      <a:pt x="58661" y="39676"/>
                      <a:pt x="39882" y="58358"/>
                      <a:pt x="21099" y="77044"/>
                    </a:cubicBezTo>
                    <a:lnTo>
                      <a:pt x="17480" y="78283"/>
                    </a:lnTo>
                    <a:lnTo>
                      <a:pt x="14124" y="78283"/>
                    </a:lnTo>
                    <a:lnTo>
                      <a:pt x="0" y="63653"/>
                    </a:lnTo>
                    <a:lnTo>
                      <a:pt x="63985" y="0"/>
                    </a:lnTo>
                    <a:lnTo>
                      <a:pt x="78692" y="14051"/>
                    </a:lnTo>
                    <a:close/>
                  </a:path>
                </a:pathLst>
              </a:custGeom>
              <a:solidFill>
                <a:srgbClr val="0F0326"/>
              </a:solidFill>
              <a:ln w="4048" cap="flat">
                <a:noFill/>
                <a:prstDash val="solid"/>
                <a:miter/>
              </a:ln>
            </p:spPr>
            <p:txBody>
              <a:bodyPr/>
              <a:lstStyle/>
              <a:p>
                <a:endParaRPr lang="en-US"/>
              </a:p>
            </p:txBody>
          </p:sp>
          <p:grpSp>
            <p:nvGrpSpPr>
              <p:cNvPr id="162" name="Graphic 6">
                <a:extLst>
                  <a:ext uri="{FF2B5EF4-FFF2-40B4-BE49-F238E27FC236}">
                    <a16:creationId xmlns:a16="http://schemas.microsoft.com/office/drawing/2014/main" id="{604BC036-6899-37F5-FFA9-AA93BD42EFDA}"/>
                  </a:ext>
                </a:extLst>
              </p:cNvPr>
              <p:cNvGrpSpPr/>
              <p:nvPr/>
            </p:nvGrpSpPr>
            <p:grpSpPr>
              <a:xfrm>
                <a:off x="5098976" y="3115044"/>
                <a:ext cx="103409" cy="102221"/>
                <a:chOff x="5098976" y="3115044"/>
                <a:chExt cx="103409" cy="102221"/>
              </a:xfrm>
              <a:solidFill>
                <a:srgbClr val="0F0326"/>
              </a:solidFill>
            </p:grpSpPr>
            <p:grpSp>
              <p:nvGrpSpPr>
                <p:cNvPr id="163" name="Graphic 6">
                  <a:extLst>
                    <a:ext uri="{FF2B5EF4-FFF2-40B4-BE49-F238E27FC236}">
                      <a16:creationId xmlns:a16="http://schemas.microsoft.com/office/drawing/2014/main" id="{20FA63D0-EE60-9D4F-A1A9-9938B5568E0F}"/>
                    </a:ext>
                  </a:extLst>
                </p:cNvPr>
                <p:cNvGrpSpPr/>
                <p:nvPr/>
              </p:nvGrpSpPr>
              <p:grpSpPr>
                <a:xfrm>
                  <a:off x="5098976" y="3115044"/>
                  <a:ext cx="79667" cy="78516"/>
                  <a:chOff x="5098976" y="3115044"/>
                  <a:chExt cx="79667" cy="78516"/>
                </a:xfrm>
                <a:solidFill>
                  <a:srgbClr val="0F0326"/>
                </a:solidFill>
              </p:grpSpPr>
              <p:sp>
                <p:nvSpPr>
                  <p:cNvPr id="167" name="Freeform 166">
                    <a:extLst>
                      <a:ext uri="{FF2B5EF4-FFF2-40B4-BE49-F238E27FC236}">
                        <a16:creationId xmlns:a16="http://schemas.microsoft.com/office/drawing/2014/main" id="{11C0D8DF-28C4-057B-6455-E1F2E4FDA448}"/>
                      </a:ext>
                    </a:extLst>
                  </p:cNvPr>
                  <p:cNvSpPr/>
                  <p:nvPr/>
                </p:nvSpPr>
                <p:spPr>
                  <a:xfrm>
                    <a:off x="5100146" y="3116145"/>
                    <a:ext cx="78497" cy="75949"/>
                  </a:xfrm>
                  <a:custGeom>
                    <a:avLst/>
                    <a:gdLst>
                      <a:gd name="csX0" fmla="*/ 64863 w 78497"/>
                      <a:gd name="csY0" fmla="*/ 800 h 75949"/>
                      <a:gd name="csX1" fmla="*/ 78497 w 78497"/>
                      <a:gd name="csY1" fmla="*/ 13588 h 75949"/>
                      <a:gd name="csX2" fmla="*/ 23957 w 78497"/>
                      <a:gd name="csY2" fmla="*/ 67379 h 75949"/>
                      <a:gd name="csX3" fmla="*/ 14885 w 78497"/>
                      <a:gd name="csY3" fmla="*/ 75949 h 75949"/>
                      <a:gd name="csX4" fmla="*/ 0 w 78497"/>
                      <a:gd name="csY4" fmla="*/ 61898 h 75949"/>
                      <a:gd name="csX5" fmla="*/ 61900 w 78497"/>
                      <a:gd name="csY5" fmla="*/ 306 h 75949"/>
                      <a:gd name="csX6" fmla="*/ 64859 w 78497"/>
                      <a:gd name="csY6" fmla="*/ 800 h 759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8497" h="75949">
                        <a:moveTo>
                          <a:pt x="64863" y="800"/>
                        </a:moveTo>
                        <a:cubicBezTo>
                          <a:pt x="68648" y="3285"/>
                          <a:pt x="74477" y="9762"/>
                          <a:pt x="78497" y="13588"/>
                        </a:cubicBezTo>
                        <a:lnTo>
                          <a:pt x="23957" y="67379"/>
                        </a:lnTo>
                        <a:lnTo>
                          <a:pt x="14885" y="75949"/>
                        </a:lnTo>
                        <a:cubicBezTo>
                          <a:pt x="9744" y="71662"/>
                          <a:pt x="4781" y="66979"/>
                          <a:pt x="0" y="61898"/>
                        </a:cubicBezTo>
                        <a:lnTo>
                          <a:pt x="61900" y="306"/>
                        </a:lnTo>
                        <a:cubicBezTo>
                          <a:pt x="62455" y="-228"/>
                          <a:pt x="63442" y="-62"/>
                          <a:pt x="64859" y="800"/>
                        </a:cubicBezTo>
                        <a:close/>
                      </a:path>
                    </a:pathLst>
                  </a:custGeom>
                  <a:solidFill>
                    <a:srgbClr val="0F0326"/>
                  </a:solidFill>
                  <a:ln w="4048" cap="flat">
                    <a:noFill/>
                    <a:prstDash val="solid"/>
                    <a:miter/>
                  </a:ln>
                </p:spPr>
                <p:txBody>
                  <a:bodyPr/>
                  <a:lstStyle/>
                  <a:p>
                    <a:endParaRPr lang="en-US"/>
                  </a:p>
                </p:txBody>
              </p:sp>
              <p:sp>
                <p:nvSpPr>
                  <p:cNvPr id="168" name="Freeform 167">
                    <a:extLst>
                      <a:ext uri="{FF2B5EF4-FFF2-40B4-BE49-F238E27FC236}">
                        <a16:creationId xmlns:a16="http://schemas.microsoft.com/office/drawing/2014/main" id="{14A8AD11-E394-07A8-FC9D-D3D79FAC81D3}"/>
                      </a:ext>
                    </a:extLst>
                  </p:cNvPr>
                  <p:cNvSpPr/>
                  <p:nvPr/>
                </p:nvSpPr>
                <p:spPr>
                  <a:xfrm>
                    <a:off x="5098976" y="3115044"/>
                    <a:ext cx="66215" cy="78516"/>
                  </a:xfrm>
                  <a:custGeom>
                    <a:avLst/>
                    <a:gdLst>
                      <a:gd name="csX0" fmla="*/ 66033 w 66215"/>
                      <a:gd name="csY0" fmla="*/ 1901 h 78516"/>
                      <a:gd name="csX1" fmla="*/ 66191 w 66215"/>
                      <a:gd name="csY1" fmla="*/ 2994 h 78516"/>
                      <a:gd name="csX2" fmla="*/ 63455 w 66215"/>
                      <a:gd name="csY2" fmla="*/ 1958 h 78516"/>
                      <a:gd name="csX3" fmla="*/ 7975 w 66215"/>
                      <a:gd name="csY3" fmla="*/ 56770 h 78516"/>
                      <a:gd name="csX4" fmla="*/ 2304 w 66215"/>
                      <a:gd name="csY4" fmla="*/ 62886 h 78516"/>
                      <a:gd name="csX5" fmla="*/ 15917 w 66215"/>
                      <a:gd name="csY5" fmla="*/ 76326 h 78516"/>
                      <a:gd name="csX6" fmla="*/ 25131 w 66215"/>
                      <a:gd name="csY6" fmla="*/ 68477 h 78516"/>
                      <a:gd name="csX7" fmla="*/ 15513 w 66215"/>
                      <a:gd name="csY7" fmla="*/ 78516 h 78516"/>
                      <a:gd name="csX8" fmla="*/ 0 w 66215"/>
                      <a:gd name="csY8" fmla="*/ 63064 h 78516"/>
                      <a:gd name="csX9" fmla="*/ 63515 w 66215"/>
                      <a:gd name="csY9" fmla="*/ 39 h 78516"/>
                      <a:gd name="csX10" fmla="*/ 66037 w 66215"/>
                      <a:gd name="csY10" fmla="*/ 1901 h 785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6215" h="78516">
                        <a:moveTo>
                          <a:pt x="66033" y="1901"/>
                        </a:moveTo>
                        <a:cubicBezTo>
                          <a:pt x="65887" y="2164"/>
                          <a:pt x="66320" y="2666"/>
                          <a:pt x="66191" y="2994"/>
                        </a:cubicBezTo>
                        <a:cubicBezTo>
                          <a:pt x="65559" y="4606"/>
                          <a:pt x="64888" y="545"/>
                          <a:pt x="63455" y="1958"/>
                        </a:cubicBezTo>
                        <a:lnTo>
                          <a:pt x="7975" y="56770"/>
                        </a:lnTo>
                        <a:lnTo>
                          <a:pt x="2304" y="62886"/>
                        </a:lnTo>
                        <a:lnTo>
                          <a:pt x="15917" y="76326"/>
                        </a:lnTo>
                        <a:cubicBezTo>
                          <a:pt x="18391" y="72529"/>
                          <a:pt x="22815" y="70764"/>
                          <a:pt x="25131" y="68477"/>
                        </a:cubicBezTo>
                        <a:cubicBezTo>
                          <a:pt x="22524" y="72072"/>
                          <a:pt x="18913" y="74747"/>
                          <a:pt x="15513" y="78516"/>
                        </a:cubicBezTo>
                        <a:lnTo>
                          <a:pt x="0" y="63064"/>
                        </a:lnTo>
                        <a:lnTo>
                          <a:pt x="63515" y="39"/>
                        </a:lnTo>
                        <a:cubicBezTo>
                          <a:pt x="64539" y="-289"/>
                          <a:pt x="65483" y="1541"/>
                          <a:pt x="66037" y="1901"/>
                        </a:cubicBezTo>
                        <a:close/>
                      </a:path>
                    </a:pathLst>
                  </a:custGeom>
                  <a:solidFill>
                    <a:srgbClr val="0F0326"/>
                  </a:solidFill>
                  <a:ln w="4048" cap="flat">
                    <a:noFill/>
                    <a:prstDash val="solid"/>
                    <a:miter/>
                  </a:ln>
                </p:spPr>
                <p:txBody>
                  <a:bodyPr/>
                  <a:lstStyle/>
                  <a:p>
                    <a:endParaRPr lang="en-US"/>
                  </a:p>
                </p:txBody>
              </p:sp>
            </p:grpSp>
            <p:grpSp>
              <p:nvGrpSpPr>
                <p:cNvPr id="164" name="Graphic 6">
                  <a:extLst>
                    <a:ext uri="{FF2B5EF4-FFF2-40B4-BE49-F238E27FC236}">
                      <a16:creationId xmlns:a16="http://schemas.microsoft.com/office/drawing/2014/main" id="{81A292B4-8B0C-2197-FADF-259E5469644C}"/>
                    </a:ext>
                  </a:extLst>
                </p:cNvPr>
                <p:cNvGrpSpPr/>
                <p:nvPr/>
              </p:nvGrpSpPr>
              <p:grpSpPr>
                <a:xfrm>
                  <a:off x="5123285" y="3138117"/>
                  <a:ext cx="79101" cy="79148"/>
                  <a:chOff x="5123285" y="3138117"/>
                  <a:chExt cx="79101" cy="79148"/>
                </a:xfrm>
                <a:solidFill>
                  <a:srgbClr val="0F0326"/>
                </a:solidFill>
              </p:grpSpPr>
              <p:sp>
                <p:nvSpPr>
                  <p:cNvPr id="165" name="Freeform 164">
                    <a:extLst>
                      <a:ext uri="{FF2B5EF4-FFF2-40B4-BE49-F238E27FC236}">
                        <a16:creationId xmlns:a16="http://schemas.microsoft.com/office/drawing/2014/main" id="{3CDA160C-49E1-4B81-CB19-8C17A66B52B3}"/>
                      </a:ext>
                    </a:extLst>
                  </p:cNvPr>
                  <p:cNvSpPr/>
                  <p:nvPr/>
                </p:nvSpPr>
                <p:spPr>
                  <a:xfrm>
                    <a:off x="5124047" y="3138117"/>
                    <a:ext cx="78339" cy="77730"/>
                  </a:xfrm>
                  <a:custGeom>
                    <a:avLst/>
                    <a:gdLst>
                      <a:gd name="csX0" fmla="*/ 59597 w 78339"/>
                      <a:gd name="csY0" fmla="*/ 33733 h 77730"/>
                      <a:gd name="csX1" fmla="*/ 59054 w 78339"/>
                      <a:gd name="csY1" fmla="*/ 33612 h 77730"/>
                      <a:gd name="csX2" fmla="*/ 14812 w 78339"/>
                      <a:gd name="csY2" fmla="*/ 77728 h 77730"/>
                      <a:gd name="csX3" fmla="*/ 24 w 78339"/>
                      <a:gd name="csY3" fmla="*/ 63920 h 77730"/>
                      <a:gd name="csX4" fmla="*/ 146 w 78339"/>
                      <a:gd name="csY4" fmla="*/ 63009 h 77730"/>
                      <a:gd name="csX5" fmla="*/ 62920 w 78339"/>
                      <a:gd name="csY5" fmla="*/ 0 h 77730"/>
                      <a:gd name="csX6" fmla="*/ 78339 w 78339"/>
                      <a:gd name="csY6" fmla="*/ 15282 h 77730"/>
                      <a:gd name="csX7" fmla="*/ 59600 w 78339"/>
                      <a:gd name="csY7" fmla="*/ 33729 h 777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8339" h="77730">
                        <a:moveTo>
                          <a:pt x="59597" y="33733"/>
                        </a:moveTo>
                        <a:cubicBezTo>
                          <a:pt x="58957" y="34344"/>
                          <a:pt x="58775" y="34308"/>
                          <a:pt x="59054" y="33612"/>
                        </a:cubicBezTo>
                        <a:lnTo>
                          <a:pt x="14812" y="77728"/>
                        </a:lnTo>
                        <a:cubicBezTo>
                          <a:pt x="13812" y="77926"/>
                          <a:pt x="251" y="64908"/>
                          <a:pt x="24" y="63920"/>
                        </a:cubicBezTo>
                        <a:cubicBezTo>
                          <a:pt x="-40" y="63641"/>
                          <a:pt x="32" y="63329"/>
                          <a:pt x="146" y="63009"/>
                        </a:cubicBezTo>
                        <a:lnTo>
                          <a:pt x="62920" y="0"/>
                        </a:lnTo>
                        <a:lnTo>
                          <a:pt x="78339" y="15282"/>
                        </a:lnTo>
                        <a:cubicBezTo>
                          <a:pt x="72385" y="22297"/>
                          <a:pt x="65612" y="27693"/>
                          <a:pt x="59600" y="33729"/>
                        </a:cubicBezTo>
                        <a:close/>
                      </a:path>
                    </a:pathLst>
                  </a:custGeom>
                  <a:solidFill>
                    <a:srgbClr val="0F0326"/>
                  </a:solidFill>
                  <a:ln w="4048" cap="flat">
                    <a:noFill/>
                    <a:prstDash val="solid"/>
                    <a:miter/>
                  </a:ln>
                </p:spPr>
                <p:txBody>
                  <a:bodyPr/>
                  <a:lstStyle/>
                  <a:p>
                    <a:endParaRPr lang="en-US"/>
                  </a:p>
                </p:txBody>
              </p:sp>
              <p:sp>
                <p:nvSpPr>
                  <p:cNvPr id="166" name="Freeform 165">
                    <a:extLst>
                      <a:ext uri="{FF2B5EF4-FFF2-40B4-BE49-F238E27FC236}">
                        <a16:creationId xmlns:a16="http://schemas.microsoft.com/office/drawing/2014/main" id="{58A3070B-3867-E40A-1A98-64CFF66F845D}"/>
                      </a:ext>
                    </a:extLst>
                  </p:cNvPr>
                  <p:cNvSpPr/>
                  <p:nvPr/>
                </p:nvSpPr>
                <p:spPr>
                  <a:xfrm>
                    <a:off x="5123285" y="3171109"/>
                    <a:ext cx="60360" cy="46156"/>
                  </a:xfrm>
                  <a:custGeom>
                    <a:avLst/>
                    <a:gdLst>
                      <a:gd name="csX0" fmla="*/ 60358 w 60360"/>
                      <a:gd name="csY0" fmla="*/ 741 h 46156"/>
                      <a:gd name="csX1" fmla="*/ 15137 w 60360"/>
                      <a:gd name="csY1" fmla="*/ 46157 h 46156"/>
                      <a:gd name="csX2" fmla="*/ 559 w 60360"/>
                      <a:gd name="csY2" fmla="*/ 31839 h 46156"/>
                      <a:gd name="csX3" fmla="*/ 33 w 60360"/>
                      <a:gd name="csY3" fmla="*/ 30495 h 46156"/>
                      <a:gd name="csX4" fmla="*/ 899 w 60360"/>
                      <a:gd name="csY4" fmla="*/ 30021 h 46156"/>
                      <a:gd name="csX5" fmla="*/ 15432 w 60360"/>
                      <a:gd name="csY5" fmla="*/ 43894 h 46156"/>
                      <a:gd name="csX6" fmla="*/ 59322 w 60360"/>
                      <a:gd name="csY6" fmla="*/ 518 h 46156"/>
                      <a:gd name="csX7" fmla="*/ 60354 w 60360"/>
                      <a:gd name="csY7" fmla="*/ 741 h 46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60360" h="46156">
                        <a:moveTo>
                          <a:pt x="60358" y="741"/>
                        </a:moveTo>
                        <a:lnTo>
                          <a:pt x="15137" y="46157"/>
                        </a:lnTo>
                        <a:lnTo>
                          <a:pt x="559" y="31839"/>
                        </a:lnTo>
                        <a:cubicBezTo>
                          <a:pt x="134" y="31418"/>
                          <a:pt x="-88" y="30851"/>
                          <a:pt x="33" y="30495"/>
                        </a:cubicBezTo>
                        <a:cubicBezTo>
                          <a:pt x="122" y="30227"/>
                          <a:pt x="575" y="30090"/>
                          <a:pt x="899" y="30021"/>
                        </a:cubicBezTo>
                        <a:lnTo>
                          <a:pt x="15432" y="43894"/>
                        </a:lnTo>
                        <a:lnTo>
                          <a:pt x="59322" y="518"/>
                        </a:lnTo>
                        <a:cubicBezTo>
                          <a:pt x="59816" y="-312"/>
                          <a:pt x="60431" y="-77"/>
                          <a:pt x="60354" y="741"/>
                        </a:cubicBezTo>
                        <a:close/>
                      </a:path>
                    </a:pathLst>
                  </a:custGeom>
                  <a:solidFill>
                    <a:srgbClr val="0F0326"/>
                  </a:solidFill>
                  <a:ln w="4048" cap="flat">
                    <a:noFill/>
                    <a:prstDash val="solid"/>
                    <a:miter/>
                  </a:ln>
                </p:spPr>
                <p:txBody>
                  <a:bodyPr/>
                  <a:lstStyle/>
                  <a:p>
                    <a:endParaRPr lang="en-US"/>
                  </a:p>
                </p:txBody>
              </p:sp>
            </p:grpSp>
          </p:grpSp>
        </p:grpSp>
        <p:grpSp>
          <p:nvGrpSpPr>
            <p:cNvPr id="158" name="Graphic 6">
              <a:extLst>
                <a:ext uri="{FF2B5EF4-FFF2-40B4-BE49-F238E27FC236}">
                  <a16:creationId xmlns:a16="http://schemas.microsoft.com/office/drawing/2014/main" id="{5EBD0979-1581-E1F6-2A51-E2E80AEA5A16}"/>
                </a:ext>
              </a:extLst>
            </p:cNvPr>
            <p:cNvGrpSpPr/>
            <p:nvPr/>
          </p:nvGrpSpPr>
          <p:grpSpPr>
            <a:xfrm>
              <a:off x="4638591" y="3132462"/>
              <a:ext cx="141091" cy="90432"/>
              <a:chOff x="4638591" y="3132462"/>
              <a:chExt cx="141091" cy="90432"/>
            </a:xfrm>
            <a:solidFill>
              <a:srgbClr val="0F0326"/>
            </a:solidFill>
          </p:grpSpPr>
          <p:sp>
            <p:nvSpPr>
              <p:cNvPr id="159" name="Freeform 158">
                <a:extLst>
                  <a:ext uri="{FF2B5EF4-FFF2-40B4-BE49-F238E27FC236}">
                    <a16:creationId xmlns:a16="http://schemas.microsoft.com/office/drawing/2014/main" id="{0E5C8AF3-5075-1024-25A1-59DC41D911BF}"/>
                  </a:ext>
                </a:extLst>
              </p:cNvPr>
              <p:cNvSpPr/>
              <p:nvPr/>
            </p:nvSpPr>
            <p:spPr>
              <a:xfrm>
                <a:off x="4638591" y="3133413"/>
                <a:ext cx="73250" cy="88611"/>
              </a:xfrm>
              <a:custGeom>
                <a:avLst/>
                <a:gdLst>
                  <a:gd name="csX0" fmla="*/ 73247 w 73250"/>
                  <a:gd name="csY0" fmla="*/ 87622 h 88611"/>
                  <a:gd name="csX1" fmla="*/ 57811 w 73250"/>
                  <a:gd name="csY1" fmla="*/ 88391 h 88611"/>
                  <a:gd name="csX2" fmla="*/ 26398 w 73250"/>
                  <a:gd name="csY2" fmla="*/ 50176 h 88611"/>
                  <a:gd name="csX3" fmla="*/ 13189 w 73250"/>
                  <a:gd name="csY3" fmla="*/ 88265 h 88611"/>
                  <a:gd name="csX4" fmla="*/ 61 w 73250"/>
                  <a:gd name="csY4" fmla="*/ 88245 h 88611"/>
                  <a:gd name="csX5" fmla="*/ 0 w 73250"/>
                  <a:gd name="csY5" fmla="*/ 126 h 88611"/>
                  <a:gd name="csX6" fmla="*/ 13415 w 73250"/>
                  <a:gd name="csY6" fmla="*/ 93 h 88611"/>
                  <a:gd name="csX7" fmla="*/ 13529 w 73250"/>
                  <a:gd name="csY7" fmla="*/ 46177 h 88611"/>
                  <a:gd name="csX8" fmla="*/ 54334 w 73250"/>
                  <a:gd name="csY8" fmla="*/ 0 h 88611"/>
                  <a:gd name="csX9" fmla="*/ 70567 w 73250"/>
                  <a:gd name="csY9" fmla="*/ 348 h 88611"/>
                  <a:gd name="csX10" fmla="*/ 43922 w 73250"/>
                  <a:gd name="csY10" fmla="*/ 30381 h 88611"/>
                  <a:gd name="csX11" fmla="*/ 34834 w 73250"/>
                  <a:gd name="csY11" fmla="*/ 40113 h 88611"/>
                  <a:gd name="csX12" fmla="*/ 73251 w 73250"/>
                  <a:gd name="csY12" fmla="*/ 87626 h 886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3250" h="88611">
                    <a:moveTo>
                      <a:pt x="73247" y="87622"/>
                    </a:moveTo>
                    <a:cubicBezTo>
                      <a:pt x="68174" y="89399"/>
                      <a:pt x="63256" y="88201"/>
                      <a:pt x="57811" y="88391"/>
                    </a:cubicBezTo>
                    <a:lnTo>
                      <a:pt x="26398" y="50176"/>
                    </a:lnTo>
                    <a:cubicBezTo>
                      <a:pt x="7521" y="71247"/>
                      <a:pt x="15116" y="59038"/>
                      <a:pt x="13189" y="88265"/>
                    </a:cubicBezTo>
                    <a:cubicBezTo>
                      <a:pt x="8894" y="88630"/>
                      <a:pt x="4639" y="88666"/>
                      <a:pt x="61" y="88245"/>
                    </a:cubicBezTo>
                    <a:lnTo>
                      <a:pt x="0" y="126"/>
                    </a:lnTo>
                    <a:lnTo>
                      <a:pt x="13415" y="93"/>
                    </a:lnTo>
                    <a:lnTo>
                      <a:pt x="13529" y="46177"/>
                    </a:lnTo>
                    <a:lnTo>
                      <a:pt x="54334" y="0"/>
                    </a:lnTo>
                    <a:lnTo>
                      <a:pt x="70567" y="348"/>
                    </a:lnTo>
                    <a:lnTo>
                      <a:pt x="43922" y="30381"/>
                    </a:lnTo>
                    <a:cubicBezTo>
                      <a:pt x="40967" y="33713"/>
                      <a:pt x="38384" y="36838"/>
                      <a:pt x="34834" y="40113"/>
                    </a:cubicBezTo>
                    <a:lnTo>
                      <a:pt x="73251" y="87626"/>
                    </a:lnTo>
                    <a:close/>
                  </a:path>
                </a:pathLst>
              </a:custGeom>
              <a:solidFill>
                <a:srgbClr val="0F0326"/>
              </a:solidFill>
              <a:ln w="4048" cap="flat">
                <a:noFill/>
                <a:prstDash val="solid"/>
                <a:miter/>
              </a:ln>
            </p:spPr>
            <p:txBody>
              <a:bodyPr/>
              <a:lstStyle/>
              <a:p>
                <a:endParaRPr lang="en-US"/>
              </a:p>
            </p:txBody>
          </p:sp>
          <p:sp>
            <p:nvSpPr>
              <p:cNvPr id="160" name="Freeform 159">
                <a:extLst>
                  <a:ext uri="{FF2B5EF4-FFF2-40B4-BE49-F238E27FC236}">
                    <a16:creationId xmlns:a16="http://schemas.microsoft.com/office/drawing/2014/main" id="{22C82281-3E25-EB1B-FD13-8FEF70934CDE}"/>
                  </a:ext>
                </a:extLst>
              </p:cNvPr>
              <p:cNvSpPr/>
              <p:nvPr/>
            </p:nvSpPr>
            <p:spPr>
              <a:xfrm>
                <a:off x="4714900" y="3132462"/>
                <a:ext cx="64782" cy="90432"/>
              </a:xfrm>
              <a:custGeom>
                <a:avLst/>
                <a:gdLst>
                  <a:gd name="csX0" fmla="*/ 16814 w 64782"/>
                  <a:gd name="csY0" fmla="*/ 73125 h 90432"/>
                  <a:gd name="csX1" fmla="*/ 45272 w 64782"/>
                  <a:gd name="csY1" fmla="*/ 75088 h 90432"/>
                  <a:gd name="csX2" fmla="*/ 50660 w 64782"/>
                  <a:gd name="csY2" fmla="*/ 58884 h 90432"/>
                  <a:gd name="csX3" fmla="*/ 26040 w 64782"/>
                  <a:gd name="csY3" fmla="*/ 47755 h 90432"/>
                  <a:gd name="csX4" fmla="*/ 26076 w 64782"/>
                  <a:gd name="csY4" fmla="*/ 37732 h 90432"/>
                  <a:gd name="csX5" fmla="*/ 41584 w 64782"/>
                  <a:gd name="csY5" fmla="*/ 34850 h 90432"/>
                  <a:gd name="csX6" fmla="*/ 46353 w 64782"/>
                  <a:gd name="csY6" fmla="*/ 19584 h 90432"/>
                  <a:gd name="csX7" fmla="*/ 19741 w 64782"/>
                  <a:gd name="csY7" fmla="*/ 16026 h 90432"/>
                  <a:gd name="csX8" fmla="*/ 15842 w 64782"/>
                  <a:gd name="csY8" fmla="*/ 29110 h 90432"/>
                  <a:gd name="csX9" fmla="*/ 3629 w 64782"/>
                  <a:gd name="csY9" fmla="*/ 29077 h 90432"/>
                  <a:gd name="csX10" fmla="*/ 2957 w 64782"/>
                  <a:gd name="csY10" fmla="*/ 24774 h 90432"/>
                  <a:gd name="csX11" fmla="*/ 31100 w 64782"/>
                  <a:gd name="csY11" fmla="*/ 16 h 90432"/>
                  <a:gd name="csX12" fmla="*/ 52178 w 64782"/>
                  <a:gd name="csY12" fmla="*/ 5752 h 90432"/>
                  <a:gd name="csX13" fmla="*/ 60303 w 64782"/>
                  <a:gd name="csY13" fmla="*/ 25353 h 90432"/>
                  <a:gd name="csX14" fmla="*/ 47296 w 64782"/>
                  <a:gd name="csY14" fmla="*/ 41736 h 90432"/>
                  <a:gd name="csX15" fmla="*/ 64768 w 64782"/>
                  <a:gd name="csY15" fmla="*/ 62648 h 90432"/>
                  <a:gd name="csX16" fmla="*/ 31861 w 64782"/>
                  <a:gd name="csY16" fmla="*/ 90431 h 90432"/>
                  <a:gd name="csX17" fmla="*/ 7147 w 64782"/>
                  <a:gd name="csY17" fmla="*/ 81593 h 90432"/>
                  <a:gd name="csX18" fmla="*/ 140 w 64782"/>
                  <a:gd name="csY18" fmla="*/ 60434 h 90432"/>
                  <a:gd name="csX19" fmla="*/ 12478 w 64782"/>
                  <a:gd name="csY19" fmla="*/ 60268 h 90432"/>
                  <a:gd name="csX20" fmla="*/ 16814 w 64782"/>
                  <a:gd name="csY20" fmla="*/ 73113 h 90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4782" h="90432">
                    <a:moveTo>
                      <a:pt x="16814" y="73125"/>
                    </a:moveTo>
                    <a:cubicBezTo>
                      <a:pt x="23052" y="80124"/>
                      <a:pt x="37524" y="80541"/>
                      <a:pt x="45272" y="75088"/>
                    </a:cubicBezTo>
                    <a:cubicBezTo>
                      <a:pt x="50336" y="71526"/>
                      <a:pt x="52336" y="65012"/>
                      <a:pt x="50660" y="58884"/>
                    </a:cubicBezTo>
                    <a:cubicBezTo>
                      <a:pt x="47818" y="48492"/>
                      <a:pt x="35569" y="47022"/>
                      <a:pt x="26040" y="47755"/>
                    </a:cubicBezTo>
                    <a:lnTo>
                      <a:pt x="26076" y="37732"/>
                    </a:lnTo>
                    <a:cubicBezTo>
                      <a:pt x="31468" y="37769"/>
                      <a:pt x="36937" y="37505"/>
                      <a:pt x="41584" y="34850"/>
                    </a:cubicBezTo>
                    <a:cubicBezTo>
                      <a:pt x="47049" y="31725"/>
                      <a:pt x="48175" y="25211"/>
                      <a:pt x="46353" y="19584"/>
                    </a:cubicBezTo>
                    <a:cubicBezTo>
                      <a:pt x="43005" y="9262"/>
                      <a:pt x="25250" y="10059"/>
                      <a:pt x="19741" y="16026"/>
                    </a:cubicBezTo>
                    <a:cubicBezTo>
                      <a:pt x="16575" y="19455"/>
                      <a:pt x="15470" y="23940"/>
                      <a:pt x="15842" y="29110"/>
                    </a:cubicBezTo>
                    <a:cubicBezTo>
                      <a:pt x="11523" y="29389"/>
                      <a:pt x="7491" y="29769"/>
                      <a:pt x="3629" y="29077"/>
                    </a:cubicBezTo>
                    <a:cubicBezTo>
                      <a:pt x="1569" y="28705"/>
                      <a:pt x="2909" y="25831"/>
                      <a:pt x="2957" y="24774"/>
                    </a:cubicBezTo>
                    <a:cubicBezTo>
                      <a:pt x="3670" y="9525"/>
                      <a:pt x="15992" y="-450"/>
                      <a:pt x="31100" y="16"/>
                    </a:cubicBezTo>
                    <a:cubicBezTo>
                      <a:pt x="38694" y="250"/>
                      <a:pt x="46260" y="813"/>
                      <a:pt x="52178" y="5752"/>
                    </a:cubicBezTo>
                    <a:cubicBezTo>
                      <a:pt x="58242" y="10812"/>
                      <a:pt x="61400" y="17431"/>
                      <a:pt x="60303" y="25353"/>
                    </a:cubicBezTo>
                    <a:cubicBezTo>
                      <a:pt x="59332" y="32368"/>
                      <a:pt x="55166" y="38663"/>
                      <a:pt x="47296" y="41736"/>
                    </a:cubicBezTo>
                    <a:cubicBezTo>
                      <a:pt x="58153" y="44590"/>
                      <a:pt x="64456" y="52528"/>
                      <a:pt x="64768" y="62648"/>
                    </a:cubicBezTo>
                    <a:cubicBezTo>
                      <a:pt x="65335" y="81156"/>
                      <a:pt x="49049" y="90601"/>
                      <a:pt x="31861" y="90431"/>
                    </a:cubicBezTo>
                    <a:cubicBezTo>
                      <a:pt x="22663" y="90342"/>
                      <a:pt x="13316" y="88613"/>
                      <a:pt x="7147" y="81593"/>
                    </a:cubicBezTo>
                    <a:cubicBezTo>
                      <a:pt x="1994" y="75732"/>
                      <a:pt x="-658" y="68146"/>
                      <a:pt x="140" y="60434"/>
                    </a:cubicBezTo>
                    <a:cubicBezTo>
                      <a:pt x="4435" y="60021"/>
                      <a:pt x="8325" y="60248"/>
                      <a:pt x="12478" y="60268"/>
                    </a:cubicBezTo>
                    <a:cubicBezTo>
                      <a:pt x="12916" y="64891"/>
                      <a:pt x="13580" y="69486"/>
                      <a:pt x="16814" y="73113"/>
                    </a:cubicBezTo>
                    <a:close/>
                  </a:path>
                </a:pathLst>
              </a:custGeom>
              <a:solidFill>
                <a:srgbClr val="0F0326"/>
              </a:solidFill>
              <a:ln w="4048" cap="flat">
                <a:noFill/>
                <a:prstDash val="solid"/>
                <a:miter/>
              </a:ln>
            </p:spPr>
            <p:txBody>
              <a:bodyPr/>
              <a:lstStyle/>
              <a:p>
                <a:endParaRPr lang="en-US"/>
              </a:p>
            </p:txBody>
          </p:sp>
        </p:grpSp>
      </p:grpSp>
      <p:grpSp>
        <p:nvGrpSpPr>
          <p:cNvPr id="173" name="Graphic 6">
            <a:extLst>
              <a:ext uri="{FF2B5EF4-FFF2-40B4-BE49-F238E27FC236}">
                <a16:creationId xmlns:a16="http://schemas.microsoft.com/office/drawing/2014/main" id="{ABB76935-33A6-424D-5DCC-001549948E89}"/>
              </a:ext>
            </a:extLst>
          </p:cNvPr>
          <p:cNvGrpSpPr/>
          <p:nvPr/>
        </p:nvGrpSpPr>
        <p:grpSpPr>
          <a:xfrm>
            <a:off x="3143590" y="3500757"/>
            <a:ext cx="260938" cy="391603"/>
            <a:chOff x="5660148" y="2865876"/>
            <a:chExt cx="260938" cy="391603"/>
          </a:xfrm>
          <a:solidFill>
            <a:srgbClr val="100721"/>
          </a:solidFill>
        </p:grpSpPr>
        <p:sp>
          <p:nvSpPr>
            <p:cNvPr id="174" name="Freeform 173">
              <a:extLst>
                <a:ext uri="{FF2B5EF4-FFF2-40B4-BE49-F238E27FC236}">
                  <a16:creationId xmlns:a16="http://schemas.microsoft.com/office/drawing/2014/main" id="{07C86C49-0E03-59C8-01BC-DDD1BD7B697C}"/>
                </a:ext>
              </a:extLst>
            </p:cNvPr>
            <p:cNvSpPr/>
            <p:nvPr/>
          </p:nvSpPr>
          <p:spPr>
            <a:xfrm>
              <a:off x="5683303" y="2887522"/>
              <a:ext cx="104036" cy="156071"/>
            </a:xfrm>
            <a:custGeom>
              <a:avLst/>
              <a:gdLst>
                <a:gd name="csX0" fmla="*/ 25050 w 104036"/>
                <a:gd name="csY0" fmla="*/ 76202 h 156071"/>
                <a:gd name="csX1" fmla="*/ 79651 w 104036"/>
                <a:gd name="csY1" fmla="*/ 433 h 156071"/>
                <a:gd name="csX2" fmla="*/ 83209 w 104036"/>
                <a:gd name="csY2" fmla="*/ 105 h 156071"/>
                <a:gd name="csX3" fmla="*/ 86772 w 104036"/>
                <a:gd name="csY3" fmla="*/ 0 h 156071"/>
                <a:gd name="csX4" fmla="*/ 91309 w 104036"/>
                <a:gd name="csY4" fmla="*/ 105 h 156071"/>
                <a:gd name="csX5" fmla="*/ 95835 w 104036"/>
                <a:gd name="csY5" fmla="*/ 433 h 156071"/>
                <a:gd name="csX6" fmla="*/ 42740 w 104036"/>
                <a:gd name="csY6" fmla="*/ 74684 h 156071"/>
                <a:gd name="csX7" fmla="*/ 104037 w 104036"/>
                <a:gd name="csY7" fmla="*/ 155630 h 156071"/>
                <a:gd name="csX8" fmla="*/ 99179 w 104036"/>
                <a:gd name="csY8" fmla="*/ 155958 h 156071"/>
                <a:gd name="csX9" fmla="*/ 94321 w 104036"/>
                <a:gd name="csY9" fmla="*/ 156063 h 156071"/>
                <a:gd name="csX10" fmla="*/ 90338 w 104036"/>
                <a:gd name="csY10" fmla="*/ 155958 h 156071"/>
                <a:gd name="csX11" fmla="*/ 86342 w 104036"/>
                <a:gd name="csY11" fmla="*/ 155630 h 156071"/>
                <a:gd name="csX12" fmla="*/ 25046 w 104036"/>
                <a:gd name="csY12" fmla="*/ 76202 h 156071"/>
                <a:gd name="csX13" fmla="*/ 0 w 104036"/>
                <a:gd name="csY13" fmla="*/ 433 h 156071"/>
                <a:gd name="csX14" fmla="*/ 3676 w 104036"/>
                <a:gd name="csY14" fmla="*/ 105 h 156071"/>
                <a:gd name="csX15" fmla="*/ 7554 w 104036"/>
                <a:gd name="csY15" fmla="*/ 0 h 156071"/>
                <a:gd name="csX16" fmla="*/ 11444 w 104036"/>
                <a:gd name="csY16" fmla="*/ 105 h 156071"/>
                <a:gd name="csX17" fmla="*/ 14897 w 104036"/>
                <a:gd name="csY17" fmla="*/ 433 h 156071"/>
                <a:gd name="csX18" fmla="*/ 14897 w 104036"/>
                <a:gd name="csY18" fmla="*/ 155638 h 156071"/>
                <a:gd name="csX19" fmla="*/ 11444 w 104036"/>
                <a:gd name="csY19" fmla="*/ 155966 h 156071"/>
                <a:gd name="csX20" fmla="*/ 7554 w 104036"/>
                <a:gd name="csY20" fmla="*/ 156071 h 156071"/>
                <a:gd name="csX21" fmla="*/ 3348 w 104036"/>
                <a:gd name="csY21" fmla="*/ 155966 h 156071"/>
                <a:gd name="csX22" fmla="*/ 0 w 104036"/>
                <a:gd name="csY22" fmla="*/ 155638 h 156071"/>
                <a:gd name="csX23" fmla="*/ 0 w 104036"/>
                <a:gd name="csY23" fmla="*/ 433 h 1560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104036" h="156071">
                  <a:moveTo>
                    <a:pt x="25050" y="76202"/>
                  </a:moveTo>
                  <a:lnTo>
                    <a:pt x="79651" y="433"/>
                  </a:lnTo>
                  <a:cubicBezTo>
                    <a:pt x="80801" y="287"/>
                    <a:pt x="81991" y="182"/>
                    <a:pt x="83209" y="105"/>
                  </a:cubicBezTo>
                  <a:cubicBezTo>
                    <a:pt x="84432" y="36"/>
                    <a:pt x="85618" y="0"/>
                    <a:pt x="86772" y="0"/>
                  </a:cubicBezTo>
                  <a:cubicBezTo>
                    <a:pt x="88358" y="0"/>
                    <a:pt x="89868" y="41"/>
                    <a:pt x="91309" y="105"/>
                  </a:cubicBezTo>
                  <a:cubicBezTo>
                    <a:pt x="92751" y="174"/>
                    <a:pt x="94240" y="287"/>
                    <a:pt x="95835" y="433"/>
                  </a:cubicBezTo>
                  <a:lnTo>
                    <a:pt x="42740" y="74684"/>
                  </a:lnTo>
                  <a:lnTo>
                    <a:pt x="104037" y="155630"/>
                  </a:lnTo>
                  <a:cubicBezTo>
                    <a:pt x="102458" y="155776"/>
                    <a:pt x="100835" y="155881"/>
                    <a:pt x="99179" y="155958"/>
                  </a:cubicBezTo>
                  <a:cubicBezTo>
                    <a:pt x="97523" y="156027"/>
                    <a:pt x="95920" y="156063"/>
                    <a:pt x="94321" y="156063"/>
                  </a:cubicBezTo>
                  <a:cubicBezTo>
                    <a:pt x="93026" y="156063"/>
                    <a:pt x="91702" y="156023"/>
                    <a:pt x="90338" y="155958"/>
                  </a:cubicBezTo>
                  <a:cubicBezTo>
                    <a:pt x="88966" y="155889"/>
                    <a:pt x="87638" y="155776"/>
                    <a:pt x="86342" y="155630"/>
                  </a:cubicBezTo>
                  <a:lnTo>
                    <a:pt x="25046" y="76202"/>
                  </a:lnTo>
                  <a:close/>
                  <a:moveTo>
                    <a:pt x="0" y="433"/>
                  </a:moveTo>
                  <a:cubicBezTo>
                    <a:pt x="1004" y="287"/>
                    <a:pt x="2235" y="182"/>
                    <a:pt x="3676" y="105"/>
                  </a:cubicBezTo>
                  <a:cubicBezTo>
                    <a:pt x="5109" y="36"/>
                    <a:pt x="6404" y="0"/>
                    <a:pt x="7554" y="0"/>
                  </a:cubicBezTo>
                  <a:cubicBezTo>
                    <a:pt x="8861" y="0"/>
                    <a:pt x="10145" y="41"/>
                    <a:pt x="11444" y="105"/>
                  </a:cubicBezTo>
                  <a:cubicBezTo>
                    <a:pt x="12731" y="174"/>
                    <a:pt x="13881" y="287"/>
                    <a:pt x="14897" y="433"/>
                  </a:cubicBezTo>
                  <a:lnTo>
                    <a:pt x="14897" y="155638"/>
                  </a:lnTo>
                  <a:cubicBezTo>
                    <a:pt x="13881" y="155784"/>
                    <a:pt x="12731" y="155901"/>
                    <a:pt x="11444" y="155966"/>
                  </a:cubicBezTo>
                  <a:cubicBezTo>
                    <a:pt x="10136" y="156035"/>
                    <a:pt x="8849" y="156071"/>
                    <a:pt x="7554" y="156071"/>
                  </a:cubicBezTo>
                  <a:cubicBezTo>
                    <a:pt x="6113" y="156071"/>
                    <a:pt x="4708" y="156031"/>
                    <a:pt x="3348" y="155966"/>
                  </a:cubicBezTo>
                  <a:cubicBezTo>
                    <a:pt x="2222" y="155918"/>
                    <a:pt x="1113" y="155812"/>
                    <a:pt x="0" y="155638"/>
                  </a:cubicBezTo>
                  <a:lnTo>
                    <a:pt x="0" y="433"/>
                  </a:lnTo>
                  <a:close/>
                </a:path>
              </a:pathLst>
            </a:custGeom>
            <a:solidFill>
              <a:srgbClr val="100721"/>
            </a:solidFill>
            <a:ln w="4048" cap="flat">
              <a:noFill/>
              <a:prstDash val="solid"/>
              <a:miter/>
            </a:ln>
          </p:spPr>
          <p:txBody>
            <a:bodyPr/>
            <a:lstStyle/>
            <a:p>
              <a:endParaRPr lang="en-US"/>
            </a:p>
          </p:txBody>
        </p:sp>
        <p:sp>
          <p:nvSpPr>
            <p:cNvPr id="175" name="Freeform 174">
              <a:extLst>
                <a:ext uri="{FF2B5EF4-FFF2-40B4-BE49-F238E27FC236}">
                  <a16:creationId xmlns:a16="http://schemas.microsoft.com/office/drawing/2014/main" id="{B9ADFE47-3A7E-B1A1-6139-A17F09806E80}"/>
                </a:ext>
              </a:extLst>
            </p:cNvPr>
            <p:cNvSpPr/>
            <p:nvPr/>
          </p:nvSpPr>
          <p:spPr>
            <a:xfrm>
              <a:off x="5802051" y="2890546"/>
              <a:ext cx="96697" cy="155198"/>
            </a:xfrm>
            <a:custGeom>
              <a:avLst/>
              <a:gdLst>
                <a:gd name="csX0" fmla="*/ 37320 w 96697"/>
                <a:gd name="csY0" fmla="*/ 141170 h 155198"/>
                <a:gd name="csX1" fmla="*/ 54694 w 96697"/>
                <a:gd name="csY1" fmla="*/ 139340 h 155198"/>
                <a:gd name="csX2" fmla="*/ 68713 w 96697"/>
                <a:gd name="csY2" fmla="*/ 133082 h 155198"/>
                <a:gd name="csX3" fmla="*/ 77999 w 96697"/>
                <a:gd name="csY3" fmla="*/ 121318 h 155198"/>
                <a:gd name="csX4" fmla="*/ 81347 w 96697"/>
                <a:gd name="csY4" fmla="*/ 103187 h 155198"/>
                <a:gd name="csX5" fmla="*/ 72389 w 96697"/>
                <a:gd name="csY5" fmla="*/ 82254 h 155198"/>
                <a:gd name="csX6" fmla="*/ 46598 w 96697"/>
                <a:gd name="csY6" fmla="*/ 74910 h 155198"/>
                <a:gd name="csX7" fmla="*/ 37202 w 96697"/>
                <a:gd name="csY7" fmla="*/ 75238 h 155198"/>
                <a:gd name="csX8" fmla="*/ 27596 w 96697"/>
                <a:gd name="csY8" fmla="*/ 76631 h 155198"/>
                <a:gd name="csX9" fmla="*/ 26086 w 96697"/>
                <a:gd name="csY9" fmla="*/ 74048 h 155198"/>
                <a:gd name="csX10" fmla="*/ 67328 w 96697"/>
                <a:gd name="csY10" fmla="*/ 13594 h 155198"/>
                <a:gd name="csX11" fmla="*/ 6020 w 96697"/>
                <a:gd name="csY11" fmla="*/ 13594 h 155198"/>
                <a:gd name="csX12" fmla="*/ 5595 w 96697"/>
                <a:gd name="csY12" fmla="*/ 10363 h 155198"/>
                <a:gd name="csX13" fmla="*/ 5595 w 96697"/>
                <a:gd name="csY13" fmla="*/ 3562 h 155198"/>
                <a:gd name="csX14" fmla="*/ 6020 w 96697"/>
                <a:gd name="csY14" fmla="*/ 0 h 155198"/>
                <a:gd name="csX15" fmla="*/ 91281 w 96697"/>
                <a:gd name="csY15" fmla="*/ 0 h 155198"/>
                <a:gd name="csX16" fmla="*/ 92144 w 96697"/>
                <a:gd name="csY16" fmla="*/ 1720 h 155198"/>
                <a:gd name="csX17" fmla="*/ 49622 w 96697"/>
                <a:gd name="csY17" fmla="*/ 63037 h 155198"/>
                <a:gd name="csX18" fmla="*/ 52108 w 96697"/>
                <a:gd name="csY18" fmla="*/ 62823 h 155198"/>
                <a:gd name="csX19" fmla="*/ 54585 w 96697"/>
                <a:gd name="csY19" fmla="*/ 62823 h 155198"/>
                <a:gd name="csX20" fmla="*/ 74012 w 96697"/>
                <a:gd name="csY20" fmla="*/ 66713 h 155198"/>
                <a:gd name="csX21" fmla="*/ 87092 w 96697"/>
                <a:gd name="csY21" fmla="*/ 76514 h 155198"/>
                <a:gd name="csX22" fmla="*/ 94423 w 96697"/>
                <a:gd name="csY22" fmla="*/ 89573 h 155198"/>
                <a:gd name="csX23" fmla="*/ 96698 w 96697"/>
                <a:gd name="csY23" fmla="*/ 103179 h 155198"/>
                <a:gd name="csX24" fmla="*/ 91840 w 96697"/>
                <a:gd name="csY24" fmla="*/ 127034 h 155198"/>
                <a:gd name="csX25" fmla="*/ 78797 w 96697"/>
                <a:gd name="csY25" fmla="*/ 143113 h 155198"/>
                <a:gd name="csX26" fmla="*/ 59904 w 96697"/>
                <a:gd name="csY26" fmla="*/ 152286 h 155198"/>
                <a:gd name="csX27" fmla="*/ 37344 w 96697"/>
                <a:gd name="csY27" fmla="*/ 155197 h 155198"/>
                <a:gd name="csX28" fmla="*/ 27851 w 96697"/>
                <a:gd name="csY28" fmla="*/ 154760 h 155198"/>
                <a:gd name="csX29" fmla="*/ 17808 w 96697"/>
                <a:gd name="csY29" fmla="*/ 153367 h 155198"/>
                <a:gd name="csX30" fmla="*/ 8096 w 96697"/>
                <a:gd name="csY30" fmla="*/ 150987 h 155198"/>
                <a:gd name="csX31" fmla="*/ 0 w 96697"/>
                <a:gd name="csY31" fmla="*/ 147862 h 155198"/>
                <a:gd name="csX32" fmla="*/ 6048 w 96697"/>
                <a:gd name="csY32" fmla="*/ 134908 h 155198"/>
                <a:gd name="csX33" fmla="*/ 19747 w 96697"/>
                <a:gd name="csY33" fmla="*/ 139434 h 155198"/>
                <a:gd name="csX34" fmla="*/ 37316 w 96697"/>
                <a:gd name="csY34" fmla="*/ 141166 h 1551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96697" h="155198">
                  <a:moveTo>
                    <a:pt x="37320" y="141170"/>
                  </a:moveTo>
                  <a:cubicBezTo>
                    <a:pt x="43161" y="141211"/>
                    <a:pt x="48986" y="140599"/>
                    <a:pt x="54694" y="139340"/>
                  </a:cubicBezTo>
                  <a:cubicBezTo>
                    <a:pt x="60090" y="138122"/>
                    <a:pt x="64766" y="136033"/>
                    <a:pt x="68713" y="133082"/>
                  </a:cubicBezTo>
                  <a:cubicBezTo>
                    <a:pt x="72668" y="130131"/>
                    <a:pt x="75765" y="126204"/>
                    <a:pt x="77999" y="121318"/>
                  </a:cubicBezTo>
                  <a:cubicBezTo>
                    <a:pt x="80234" y="116432"/>
                    <a:pt x="81347" y="110384"/>
                    <a:pt x="81347" y="103187"/>
                  </a:cubicBezTo>
                  <a:cubicBezTo>
                    <a:pt x="81347" y="94123"/>
                    <a:pt x="78356" y="87140"/>
                    <a:pt x="72389" y="82254"/>
                  </a:cubicBezTo>
                  <a:cubicBezTo>
                    <a:pt x="66422" y="77360"/>
                    <a:pt x="57819" y="74910"/>
                    <a:pt x="46598" y="74910"/>
                  </a:cubicBezTo>
                  <a:cubicBezTo>
                    <a:pt x="43424" y="74910"/>
                    <a:pt x="40299" y="75016"/>
                    <a:pt x="37202" y="75238"/>
                  </a:cubicBezTo>
                  <a:cubicBezTo>
                    <a:pt x="33972" y="75469"/>
                    <a:pt x="30758" y="75935"/>
                    <a:pt x="27596" y="76631"/>
                  </a:cubicBezTo>
                  <a:lnTo>
                    <a:pt x="26086" y="74048"/>
                  </a:lnTo>
                  <a:lnTo>
                    <a:pt x="67328" y="13594"/>
                  </a:lnTo>
                  <a:lnTo>
                    <a:pt x="6020" y="13594"/>
                  </a:lnTo>
                  <a:cubicBezTo>
                    <a:pt x="5740" y="12541"/>
                    <a:pt x="5603" y="11456"/>
                    <a:pt x="5595" y="10363"/>
                  </a:cubicBezTo>
                  <a:lnTo>
                    <a:pt x="5595" y="3562"/>
                  </a:lnTo>
                  <a:cubicBezTo>
                    <a:pt x="5586" y="2360"/>
                    <a:pt x="5732" y="1162"/>
                    <a:pt x="6020" y="0"/>
                  </a:cubicBezTo>
                  <a:lnTo>
                    <a:pt x="91281" y="0"/>
                  </a:lnTo>
                  <a:lnTo>
                    <a:pt x="92144" y="1720"/>
                  </a:lnTo>
                  <a:lnTo>
                    <a:pt x="49622" y="63037"/>
                  </a:lnTo>
                  <a:cubicBezTo>
                    <a:pt x="50444" y="62892"/>
                    <a:pt x="51278" y="62815"/>
                    <a:pt x="52108" y="62823"/>
                  </a:cubicBezTo>
                  <a:lnTo>
                    <a:pt x="54585" y="62823"/>
                  </a:lnTo>
                  <a:cubicBezTo>
                    <a:pt x="62208" y="62823"/>
                    <a:pt x="68689" y="64122"/>
                    <a:pt x="74012" y="66713"/>
                  </a:cubicBezTo>
                  <a:cubicBezTo>
                    <a:pt x="79343" y="69304"/>
                    <a:pt x="83695" y="72575"/>
                    <a:pt x="87092" y="76514"/>
                  </a:cubicBezTo>
                  <a:cubicBezTo>
                    <a:pt x="90391" y="80335"/>
                    <a:pt x="92884" y="84776"/>
                    <a:pt x="94423" y="89573"/>
                  </a:cubicBezTo>
                  <a:cubicBezTo>
                    <a:pt x="95884" y="93965"/>
                    <a:pt x="96649" y="98552"/>
                    <a:pt x="96698" y="103179"/>
                  </a:cubicBezTo>
                  <a:cubicBezTo>
                    <a:pt x="96698" y="112522"/>
                    <a:pt x="95070" y="120476"/>
                    <a:pt x="91840" y="127034"/>
                  </a:cubicBezTo>
                  <a:cubicBezTo>
                    <a:pt x="88597" y="133584"/>
                    <a:pt x="84254" y="138944"/>
                    <a:pt x="78797" y="143113"/>
                  </a:cubicBezTo>
                  <a:cubicBezTo>
                    <a:pt x="73324" y="147283"/>
                    <a:pt x="67025" y="150339"/>
                    <a:pt x="59904" y="152286"/>
                  </a:cubicBezTo>
                  <a:cubicBezTo>
                    <a:pt x="52553" y="154262"/>
                    <a:pt x="44967" y="155237"/>
                    <a:pt x="37344" y="155197"/>
                  </a:cubicBezTo>
                  <a:cubicBezTo>
                    <a:pt x="34324" y="155197"/>
                    <a:pt x="31162" y="155051"/>
                    <a:pt x="27851" y="154760"/>
                  </a:cubicBezTo>
                  <a:cubicBezTo>
                    <a:pt x="24475" y="154468"/>
                    <a:pt x="21127" y="154007"/>
                    <a:pt x="17808" y="153367"/>
                  </a:cubicBezTo>
                  <a:cubicBezTo>
                    <a:pt x="14529" y="152740"/>
                    <a:pt x="11290" y="151946"/>
                    <a:pt x="8096" y="150987"/>
                  </a:cubicBezTo>
                  <a:cubicBezTo>
                    <a:pt x="5319" y="150173"/>
                    <a:pt x="2611" y="149129"/>
                    <a:pt x="0" y="147862"/>
                  </a:cubicBezTo>
                  <a:cubicBezTo>
                    <a:pt x="1470" y="143304"/>
                    <a:pt x="3502" y="138952"/>
                    <a:pt x="6048" y="134908"/>
                  </a:cubicBezTo>
                  <a:cubicBezTo>
                    <a:pt x="9938" y="136774"/>
                    <a:pt x="14504" y="138284"/>
                    <a:pt x="19747" y="139434"/>
                  </a:cubicBezTo>
                  <a:cubicBezTo>
                    <a:pt x="24993" y="140583"/>
                    <a:pt x="30843" y="141166"/>
                    <a:pt x="37316" y="141166"/>
                  </a:cubicBezTo>
                </a:path>
              </a:pathLst>
            </a:custGeom>
            <a:solidFill>
              <a:srgbClr val="100721"/>
            </a:solidFill>
            <a:ln w="4048" cap="flat">
              <a:noFill/>
              <a:prstDash val="solid"/>
              <a:miter/>
            </a:ln>
          </p:spPr>
          <p:txBody>
            <a:bodyPr/>
            <a:lstStyle/>
            <a:p>
              <a:endParaRPr lang="en-US"/>
            </a:p>
          </p:txBody>
        </p:sp>
        <p:sp>
          <p:nvSpPr>
            <p:cNvPr id="176" name="Freeform 175">
              <a:extLst>
                <a:ext uri="{FF2B5EF4-FFF2-40B4-BE49-F238E27FC236}">
                  <a16:creationId xmlns:a16="http://schemas.microsoft.com/office/drawing/2014/main" id="{8161BB98-253D-3FBE-EB1E-1B7C8A3C33EF}"/>
                </a:ext>
              </a:extLst>
            </p:cNvPr>
            <p:cNvSpPr/>
            <p:nvPr/>
          </p:nvSpPr>
          <p:spPr>
            <a:xfrm>
              <a:off x="5682226" y="3079160"/>
              <a:ext cx="99089" cy="155642"/>
            </a:xfrm>
            <a:custGeom>
              <a:avLst/>
              <a:gdLst>
                <a:gd name="csX0" fmla="*/ 42092 w 99089"/>
                <a:gd name="csY0" fmla="*/ 13391 h 155642"/>
                <a:gd name="csX1" fmla="*/ 433 w 99089"/>
                <a:gd name="csY1" fmla="*/ 13391 h 155642"/>
                <a:gd name="csX2" fmla="*/ 105 w 99089"/>
                <a:gd name="csY2" fmla="*/ 10258 h 155642"/>
                <a:gd name="csX3" fmla="*/ 0 w 99089"/>
                <a:gd name="csY3" fmla="*/ 6696 h 155642"/>
                <a:gd name="csX4" fmla="*/ 105 w 99089"/>
                <a:gd name="csY4" fmla="*/ 3243 h 155642"/>
                <a:gd name="csX5" fmla="*/ 433 w 99089"/>
                <a:gd name="csY5" fmla="*/ 0 h 155642"/>
                <a:gd name="csX6" fmla="*/ 98657 w 99089"/>
                <a:gd name="csY6" fmla="*/ 0 h 155642"/>
                <a:gd name="csX7" fmla="*/ 98985 w 99089"/>
                <a:gd name="csY7" fmla="*/ 3028 h 155642"/>
                <a:gd name="csX8" fmla="*/ 99090 w 99089"/>
                <a:gd name="csY8" fmla="*/ 6481 h 155642"/>
                <a:gd name="csX9" fmla="*/ 98985 w 99089"/>
                <a:gd name="csY9" fmla="*/ 10043 h 155642"/>
                <a:gd name="csX10" fmla="*/ 98657 w 99089"/>
                <a:gd name="csY10" fmla="*/ 13391 h 155642"/>
                <a:gd name="csX11" fmla="*/ 56985 w 99089"/>
                <a:gd name="csY11" fmla="*/ 13391 h 155642"/>
                <a:gd name="csX12" fmla="*/ 56985 w 99089"/>
                <a:gd name="csY12" fmla="*/ 155209 h 155642"/>
                <a:gd name="csX13" fmla="*/ 53532 w 99089"/>
                <a:gd name="csY13" fmla="*/ 155537 h 155642"/>
                <a:gd name="csX14" fmla="*/ 49642 w 99089"/>
                <a:gd name="csY14" fmla="*/ 155642 h 155642"/>
                <a:gd name="csX15" fmla="*/ 45436 w 99089"/>
                <a:gd name="csY15" fmla="*/ 155537 h 155642"/>
                <a:gd name="csX16" fmla="*/ 42088 w 99089"/>
                <a:gd name="csY16" fmla="*/ 155209 h 155642"/>
                <a:gd name="csX17" fmla="*/ 42088 w 99089"/>
                <a:gd name="csY17" fmla="*/ 13391 h 1556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99089" h="155642">
                  <a:moveTo>
                    <a:pt x="42092" y="13391"/>
                  </a:moveTo>
                  <a:lnTo>
                    <a:pt x="433" y="13391"/>
                  </a:lnTo>
                  <a:cubicBezTo>
                    <a:pt x="267" y="12355"/>
                    <a:pt x="162" y="11310"/>
                    <a:pt x="105" y="10258"/>
                  </a:cubicBezTo>
                  <a:cubicBezTo>
                    <a:pt x="36" y="9039"/>
                    <a:pt x="0" y="7849"/>
                    <a:pt x="0" y="6696"/>
                  </a:cubicBezTo>
                  <a:cubicBezTo>
                    <a:pt x="0" y="5692"/>
                    <a:pt x="41" y="4538"/>
                    <a:pt x="105" y="3243"/>
                  </a:cubicBezTo>
                  <a:cubicBezTo>
                    <a:pt x="154" y="2158"/>
                    <a:pt x="271" y="1073"/>
                    <a:pt x="433" y="0"/>
                  </a:cubicBezTo>
                  <a:lnTo>
                    <a:pt x="98657" y="0"/>
                  </a:lnTo>
                  <a:cubicBezTo>
                    <a:pt x="98799" y="870"/>
                    <a:pt x="98908" y="1874"/>
                    <a:pt x="98985" y="3028"/>
                  </a:cubicBezTo>
                  <a:cubicBezTo>
                    <a:pt x="99062" y="4178"/>
                    <a:pt x="99090" y="5327"/>
                    <a:pt x="99090" y="6481"/>
                  </a:cubicBezTo>
                  <a:cubicBezTo>
                    <a:pt x="99090" y="7489"/>
                    <a:pt x="99049" y="8679"/>
                    <a:pt x="98985" y="10043"/>
                  </a:cubicBezTo>
                  <a:cubicBezTo>
                    <a:pt x="98928" y="11165"/>
                    <a:pt x="98819" y="12278"/>
                    <a:pt x="98657" y="13391"/>
                  </a:cubicBezTo>
                  <a:lnTo>
                    <a:pt x="56985" y="13391"/>
                  </a:lnTo>
                  <a:lnTo>
                    <a:pt x="56985" y="155209"/>
                  </a:lnTo>
                  <a:cubicBezTo>
                    <a:pt x="55981" y="155355"/>
                    <a:pt x="54828" y="155460"/>
                    <a:pt x="53532" y="155537"/>
                  </a:cubicBezTo>
                  <a:cubicBezTo>
                    <a:pt x="52225" y="155606"/>
                    <a:pt x="50917" y="155642"/>
                    <a:pt x="49642" y="155642"/>
                  </a:cubicBezTo>
                  <a:cubicBezTo>
                    <a:pt x="48201" y="155642"/>
                    <a:pt x="46796" y="155602"/>
                    <a:pt x="45436" y="155537"/>
                  </a:cubicBezTo>
                  <a:cubicBezTo>
                    <a:pt x="44311" y="155489"/>
                    <a:pt x="43202" y="155383"/>
                    <a:pt x="42088" y="155209"/>
                  </a:cubicBezTo>
                  <a:lnTo>
                    <a:pt x="42088" y="13391"/>
                  </a:lnTo>
                  <a:close/>
                </a:path>
              </a:pathLst>
            </a:custGeom>
            <a:solidFill>
              <a:srgbClr val="100721"/>
            </a:solidFill>
            <a:ln w="4048" cap="flat">
              <a:noFill/>
              <a:prstDash val="solid"/>
              <a:miter/>
            </a:ln>
          </p:spPr>
          <p:txBody>
            <a:bodyPr/>
            <a:lstStyle/>
            <a:p>
              <a:endParaRPr lang="en-US"/>
            </a:p>
          </p:txBody>
        </p:sp>
        <p:sp>
          <p:nvSpPr>
            <p:cNvPr id="177" name="Freeform 176">
              <a:extLst>
                <a:ext uri="{FF2B5EF4-FFF2-40B4-BE49-F238E27FC236}">
                  <a16:creationId xmlns:a16="http://schemas.microsoft.com/office/drawing/2014/main" id="{FA13007A-D36A-85A4-5F16-0A462CFC0CA5}"/>
                </a:ext>
              </a:extLst>
            </p:cNvPr>
            <p:cNvSpPr/>
            <p:nvPr/>
          </p:nvSpPr>
          <p:spPr>
            <a:xfrm>
              <a:off x="5776560" y="3078731"/>
              <a:ext cx="121310" cy="156079"/>
            </a:xfrm>
            <a:custGeom>
              <a:avLst/>
              <a:gdLst>
                <a:gd name="csX0" fmla="*/ 88071 w 121310"/>
                <a:gd name="csY0" fmla="*/ 102324 h 156079"/>
                <a:gd name="csX1" fmla="*/ 60220 w 121310"/>
                <a:gd name="csY1" fmla="*/ 15982 h 156079"/>
                <a:gd name="csX2" fmla="*/ 32810 w 121310"/>
                <a:gd name="csY2" fmla="*/ 102324 h 156079"/>
                <a:gd name="csX3" fmla="*/ 88071 w 121310"/>
                <a:gd name="csY3" fmla="*/ 102324 h 156079"/>
                <a:gd name="csX4" fmla="*/ 51804 w 121310"/>
                <a:gd name="csY4" fmla="*/ 433 h 156079"/>
                <a:gd name="csX5" fmla="*/ 55905 w 121310"/>
                <a:gd name="csY5" fmla="*/ 105 h 156079"/>
                <a:gd name="csX6" fmla="*/ 60653 w 121310"/>
                <a:gd name="csY6" fmla="*/ 0 h 156079"/>
                <a:gd name="csX7" fmla="*/ 65511 w 121310"/>
                <a:gd name="csY7" fmla="*/ 105 h 156079"/>
                <a:gd name="csX8" fmla="*/ 69506 w 121310"/>
                <a:gd name="csY8" fmla="*/ 433 h 156079"/>
                <a:gd name="csX9" fmla="*/ 121310 w 121310"/>
                <a:gd name="csY9" fmla="*/ 155638 h 156079"/>
                <a:gd name="csX10" fmla="*/ 117635 w 121310"/>
                <a:gd name="csY10" fmla="*/ 155966 h 156079"/>
                <a:gd name="csX11" fmla="*/ 113105 w 121310"/>
                <a:gd name="csY11" fmla="*/ 156071 h 156079"/>
                <a:gd name="csX12" fmla="*/ 109004 w 121310"/>
                <a:gd name="csY12" fmla="*/ 155966 h 156079"/>
                <a:gd name="csX13" fmla="*/ 105340 w 121310"/>
                <a:gd name="csY13" fmla="*/ 155638 h 156079"/>
                <a:gd name="csX14" fmla="*/ 92386 w 121310"/>
                <a:gd name="csY14" fmla="*/ 116149 h 156079"/>
                <a:gd name="csX15" fmla="*/ 28487 w 121310"/>
                <a:gd name="csY15" fmla="*/ 116149 h 156079"/>
                <a:gd name="csX16" fmla="*/ 16193 w 121310"/>
                <a:gd name="csY16" fmla="*/ 155646 h 156079"/>
                <a:gd name="csX17" fmla="*/ 12197 w 121310"/>
                <a:gd name="csY17" fmla="*/ 155974 h 156079"/>
                <a:gd name="csX18" fmla="*/ 7991 w 121310"/>
                <a:gd name="csY18" fmla="*/ 156080 h 156079"/>
                <a:gd name="csX19" fmla="*/ 3562 w 121310"/>
                <a:gd name="csY19" fmla="*/ 155974 h 156079"/>
                <a:gd name="csX20" fmla="*/ 0 w 121310"/>
                <a:gd name="csY20" fmla="*/ 155646 h 156079"/>
                <a:gd name="csX21" fmla="*/ 51808 w 121310"/>
                <a:gd name="csY21" fmla="*/ 429 h 1560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21310" h="156079">
                  <a:moveTo>
                    <a:pt x="88071" y="102324"/>
                  </a:moveTo>
                  <a:lnTo>
                    <a:pt x="60220" y="15982"/>
                  </a:lnTo>
                  <a:lnTo>
                    <a:pt x="32810" y="102324"/>
                  </a:lnTo>
                  <a:lnTo>
                    <a:pt x="88071" y="102324"/>
                  </a:lnTo>
                  <a:close/>
                  <a:moveTo>
                    <a:pt x="51804" y="433"/>
                  </a:moveTo>
                  <a:cubicBezTo>
                    <a:pt x="52808" y="287"/>
                    <a:pt x="54184" y="182"/>
                    <a:pt x="55905" y="105"/>
                  </a:cubicBezTo>
                  <a:cubicBezTo>
                    <a:pt x="57625" y="28"/>
                    <a:pt x="59212" y="0"/>
                    <a:pt x="60653" y="0"/>
                  </a:cubicBezTo>
                  <a:cubicBezTo>
                    <a:pt x="62240" y="0"/>
                    <a:pt x="63855" y="40"/>
                    <a:pt x="65511" y="105"/>
                  </a:cubicBezTo>
                  <a:cubicBezTo>
                    <a:pt x="67166" y="182"/>
                    <a:pt x="68498" y="287"/>
                    <a:pt x="69506" y="433"/>
                  </a:cubicBezTo>
                  <a:lnTo>
                    <a:pt x="121310" y="155638"/>
                  </a:lnTo>
                  <a:cubicBezTo>
                    <a:pt x="120092" y="155820"/>
                    <a:pt x="118865" y="155930"/>
                    <a:pt x="117635" y="155966"/>
                  </a:cubicBezTo>
                  <a:cubicBezTo>
                    <a:pt x="116056" y="156035"/>
                    <a:pt x="114538" y="156071"/>
                    <a:pt x="113105" y="156071"/>
                  </a:cubicBezTo>
                  <a:cubicBezTo>
                    <a:pt x="111797" y="156071"/>
                    <a:pt x="110437" y="156031"/>
                    <a:pt x="109004" y="155966"/>
                  </a:cubicBezTo>
                  <a:cubicBezTo>
                    <a:pt x="107563" y="155897"/>
                    <a:pt x="106336" y="155784"/>
                    <a:pt x="105340" y="155638"/>
                  </a:cubicBezTo>
                  <a:lnTo>
                    <a:pt x="92386" y="116149"/>
                  </a:lnTo>
                  <a:lnTo>
                    <a:pt x="28487" y="116149"/>
                  </a:lnTo>
                  <a:lnTo>
                    <a:pt x="16193" y="155646"/>
                  </a:lnTo>
                  <a:cubicBezTo>
                    <a:pt x="15031" y="155792"/>
                    <a:pt x="13703" y="155909"/>
                    <a:pt x="12197" y="155974"/>
                  </a:cubicBezTo>
                  <a:cubicBezTo>
                    <a:pt x="10691" y="156039"/>
                    <a:pt x="9286" y="156080"/>
                    <a:pt x="7991" y="156080"/>
                  </a:cubicBezTo>
                  <a:cubicBezTo>
                    <a:pt x="6550" y="156080"/>
                    <a:pt x="5068" y="156039"/>
                    <a:pt x="3562" y="155974"/>
                  </a:cubicBezTo>
                  <a:cubicBezTo>
                    <a:pt x="2372" y="155934"/>
                    <a:pt x="1182" y="155820"/>
                    <a:pt x="0" y="155646"/>
                  </a:cubicBezTo>
                  <a:lnTo>
                    <a:pt x="51808" y="429"/>
                  </a:lnTo>
                  <a:close/>
                </a:path>
              </a:pathLst>
            </a:custGeom>
            <a:solidFill>
              <a:srgbClr val="100721"/>
            </a:solidFill>
            <a:ln w="4048" cap="flat">
              <a:noFill/>
              <a:prstDash val="solid"/>
              <a:miter/>
            </a:ln>
          </p:spPr>
          <p:txBody>
            <a:bodyPr/>
            <a:lstStyle/>
            <a:p>
              <a:endParaRPr lang="en-US"/>
            </a:p>
          </p:txBody>
        </p:sp>
        <p:sp>
          <p:nvSpPr>
            <p:cNvPr id="178" name="Freeform 177">
              <a:extLst>
                <a:ext uri="{FF2B5EF4-FFF2-40B4-BE49-F238E27FC236}">
                  <a16:creationId xmlns:a16="http://schemas.microsoft.com/office/drawing/2014/main" id="{7D43B64E-8CC6-8F2E-F52E-C68FB0E6BF9E}"/>
                </a:ext>
              </a:extLst>
            </p:cNvPr>
            <p:cNvSpPr/>
            <p:nvPr/>
          </p:nvSpPr>
          <p:spPr>
            <a:xfrm>
              <a:off x="5869703" y="2865876"/>
              <a:ext cx="51382" cy="51382"/>
            </a:xfrm>
            <a:custGeom>
              <a:avLst/>
              <a:gdLst>
                <a:gd name="csX0" fmla="*/ 40133 w 51382"/>
                <a:gd name="csY0" fmla="*/ 51383 h 51382"/>
                <a:gd name="csX1" fmla="*/ 39866 w 51382"/>
                <a:gd name="csY1" fmla="*/ 11513 h 51382"/>
                <a:gd name="csX2" fmla="*/ 0 w 51382"/>
                <a:gd name="csY2" fmla="*/ 11250 h 51382"/>
                <a:gd name="csX3" fmla="*/ 36 w 51382"/>
                <a:gd name="csY3" fmla="*/ 0 h 51382"/>
                <a:gd name="csX4" fmla="*/ 51383 w 51382"/>
                <a:gd name="csY4" fmla="*/ 0 h 51382"/>
                <a:gd name="csX5" fmla="*/ 51383 w 51382"/>
                <a:gd name="csY5" fmla="*/ 51347 h 51382"/>
                <a:gd name="csX6" fmla="*/ 40133 w 51382"/>
                <a:gd name="csY6" fmla="*/ 51383 h 513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382" h="51382">
                  <a:moveTo>
                    <a:pt x="40133" y="51383"/>
                  </a:moveTo>
                  <a:lnTo>
                    <a:pt x="39866" y="11513"/>
                  </a:lnTo>
                  <a:lnTo>
                    <a:pt x="0" y="11250"/>
                  </a:lnTo>
                  <a:lnTo>
                    <a:pt x="36" y="0"/>
                  </a:lnTo>
                  <a:lnTo>
                    <a:pt x="51383" y="0"/>
                  </a:lnTo>
                  <a:lnTo>
                    <a:pt x="51383" y="51347"/>
                  </a:lnTo>
                  <a:lnTo>
                    <a:pt x="40133" y="51383"/>
                  </a:lnTo>
                  <a:close/>
                </a:path>
              </a:pathLst>
            </a:custGeom>
            <a:solidFill>
              <a:srgbClr val="100721"/>
            </a:solidFill>
            <a:ln w="4048" cap="flat">
              <a:noFill/>
              <a:prstDash val="solid"/>
              <a:miter/>
            </a:ln>
          </p:spPr>
          <p:txBody>
            <a:bodyPr/>
            <a:lstStyle/>
            <a:p>
              <a:endParaRPr lang="en-US"/>
            </a:p>
          </p:txBody>
        </p:sp>
        <p:sp>
          <p:nvSpPr>
            <p:cNvPr id="179" name="Freeform 178">
              <a:extLst>
                <a:ext uri="{FF2B5EF4-FFF2-40B4-BE49-F238E27FC236}">
                  <a16:creationId xmlns:a16="http://schemas.microsoft.com/office/drawing/2014/main" id="{0E6BEAFC-9B3E-DC9A-99B7-7B41A4E2FA16}"/>
                </a:ext>
              </a:extLst>
            </p:cNvPr>
            <p:cNvSpPr/>
            <p:nvPr/>
          </p:nvSpPr>
          <p:spPr>
            <a:xfrm>
              <a:off x="5660148" y="3206097"/>
              <a:ext cx="51383" cy="51382"/>
            </a:xfrm>
            <a:custGeom>
              <a:avLst/>
              <a:gdLst>
                <a:gd name="csX0" fmla="*/ 11250 w 51383"/>
                <a:gd name="csY0" fmla="*/ 0 h 51382"/>
                <a:gd name="csX1" fmla="*/ 11517 w 51383"/>
                <a:gd name="csY1" fmla="*/ 39870 h 51382"/>
                <a:gd name="csX2" fmla="*/ 51383 w 51383"/>
                <a:gd name="csY2" fmla="*/ 40129 h 51382"/>
                <a:gd name="csX3" fmla="*/ 51347 w 51383"/>
                <a:gd name="csY3" fmla="*/ 51383 h 51382"/>
                <a:gd name="csX4" fmla="*/ 0 w 51383"/>
                <a:gd name="csY4" fmla="*/ 51383 h 51382"/>
                <a:gd name="csX5" fmla="*/ 0 w 51383"/>
                <a:gd name="csY5" fmla="*/ 36 h 51382"/>
                <a:gd name="csX6" fmla="*/ 11250 w 51383"/>
                <a:gd name="csY6" fmla="*/ 0 h 513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1383" h="51382">
                  <a:moveTo>
                    <a:pt x="11250" y="0"/>
                  </a:moveTo>
                  <a:lnTo>
                    <a:pt x="11517" y="39870"/>
                  </a:lnTo>
                  <a:lnTo>
                    <a:pt x="51383" y="40129"/>
                  </a:lnTo>
                  <a:lnTo>
                    <a:pt x="51347" y="51383"/>
                  </a:lnTo>
                  <a:lnTo>
                    <a:pt x="0" y="51383"/>
                  </a:lnTo>
                  <a:lnTo>
                    <a:pt x="0" y="36"/>
                  </a:lnTo>
                  <a:lnTo>
                    <a:pt x="11250" y="0"/>
                  </a:lnTo>
                  <a:close/>
                </a:path>
              </a:pathLst>
            </a:custGeom>
            <a:solidFill>
              <a:srgbClr val="100721"/>
            </a:solidFill>
            <a:ln w="4048" cap="flat">
              <a:noFill/>
              <a:prstDash val="solid"/>
              <a:miter/>
            </a:ln>
          </p:spPr>
          <p:txBody>
            <a:bodyPr/>
            <a:lstStyle/>
            <a:p>
              <a:endParaRPr lang="en-US"/>
            </a:p>
          </p:txBody>
        </p:sp>
      </p:grpSp>
      <p:grpSp>
        <p:nvGrpSpPr>
          <p:cNvPr id="180" name="Graphic 6">
            <a:extLst>
              <a:ext uri="{FF2B5EF4-FFF2-40B4-BE49-F238E27FC236}">
                <a16:creationId xmlns:a16="http://schemas.microsoft.com/office/drawing/2014/main" id="{F19AA555-12C4-7E1D-BC22-5E523BFCD591}"/>
              </a:ext>
            </a:extLst>
          </p:cNvPr>
          <p:cNvGrpSpPr>
            <a:grpSpLocks noChangeAspect="1"/>
          </p:cNvGrpSpPr>
          <p:nvPr/>
        </p:nvGrpSpPr>
        <p:grpSpPr>
          <a:xfrm>
            <a:off x="3533980" y="2404306"/>
            <a:ext cx="684000" cy="216956"/>
            <a:chOff x="6433890" y="2966659"/>
            <a:chExt cx="599114" cy="190031"/>
          </a:xfrm>
          <a:solidFill>
            <a:srgbClr val="100721"/>
          </a:solidFill>
        </p:grpSpPr>
        <p:sp>
          <p:nvSpPr>
            <p:cNvPr id="181" name="Freeform 180">
              <a:extLst>
                <a:ext uri="{FF2B5EF4-FFF2-40B4-BE49-F238E27FC236}">
                  <a16:creationId xmlns:a16="http://schemas.microsoft.com/office/drawing/2014/main" id="{66FB73BB-7B33-E8C8-7D9A-4FF668B21CE9}"/>
                </a:ext>
              </a:extLst>
            </p:cNvPr>
            <p:cNvSpPr/>
            <p:nvPr/>
          </p:nvSpPr>
          <p:spPr>
            <a:xfrm>
              <a:off x="6433890" y="3007278"/>
              <a:ext cx="48055" cy="84205"/>
            </a:xfrm>
            <a:custGeom>
              <a:avLst/>
              <a:gdLst>
                <a:gd name="csX0" fmla="*/ 47274 w 48055"/>
                <a:gd name="csY0" fmla="*/ 21014 h 84205"/>
                <a:gd name="csX1" fmla="*/ 35223 w 48055"/>
                <a:gd name="csY1" fmla="*/ 18540 h 84205"/>
                <a:gd name="csX2" fmla="*/ 20860 w 48055"/>
                <a:gd name="csY2" fmla="*/ 36308 h 84205"/>
                <a:gd name="csX3" fmla="*/ 20860 w 48055"/>
                <a:gd name="csY3" fmla="*/ 84205 h 84205"/>
                <a:gd name="csX4" fmla="*/ 15140 w 48055"/>
                <a:gd name="csY4" fmla="*/ 84205 h 84205"/>
                <a:gd name="csX5" fmla="*/ 0 w 48055"/>
                <a:gd name="csY5" fmla="*/ 70919 h 84205"/>
                <a:gd name="csX6" fmla="*/ 0 w 48055"/>
                <a:gd name="csY6" fmla="*/ 32604 h 84205"/>
                <a:gd name="csX7" fmla="*/ 30746 w 48055"/>
                <a:gd name="csY7" fmla="*/ 0 h 84205"/>
                <a:gd name="csX8" fmla="*/ 48056 w 48055"/>
                <a:gd name="csY8" fmla="*/ 13598 h 84205"/>
                <a:gd name="csX9" fmla="*/ 48056 w 48055"/>
                <a:gd name="csY9" fmla="*/ 21014 h 84205"/>
                <a:gd name="csX10" fmla="*/ 47282 w 48055"/>
                <a:gd name="csY10" fmla="*/ 21014 h 842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8055" h="84205">
                  <a:moveTo>
                    <a:pt x="47274" y="21014"/>
                  </a:moveTo>
                  <a:cubicBezTo>
                    <a:pt x="44185" y="19779"/>
                    <a:pt x="40631" y="18540"/>
                    <a:pt x="35223" y="18540"/>
                  </a:cubicBezTo>
                  <a:cubicBezTo>
                    <a:pt x="25957" y="18540"/>
                    <a:pt x="20860" y="23641"/>
                    <a:pt x="20860" y="36308"/>
                  </a:cubicBezTo>
                  <a:lnTo>
                    <a:pt x="20860" y="84205"/>
                  </a:lnTo>
                  <a:lnTo>
                    <a:pt x="15140" y="84205"/>
                  </a:lnTo>
                  <a:cubicBezTo>
                    <a:pt x="5874" y="84205"/>
                    <a:pt x="0" y="79570"/>
                    <a:pt x="0" y="70919"/>
                  </a:cubicBezTo>
                  <a:lnTo>
                    <a:pt x="0" y="32604"/>
                  </a:lnTo>
                  <a:cubicBezTo>
                    <a:pt x="0" y="15917"/>
                    <a:pt x="8809" y="0"/>
                    <a:pt x="30746" y="0"/>
                  </a:cubicBezTo>
                  <a:cubicBezTo>
                    <a:pt x="43574" y="0"/>
                    <a:pt x="48056" y="7266"/>
                    <a:pt x="48056" y="13598"/>
                  </a:cubicBezTo>
                  <a:lnTo>
                    <a:pt x="48056" y="21014"/>
                  </a:lnTo>
                  <a:lnTo>
                    <a:pt x="47282" y="21014"/>
                  </a:lnTo>
                  <a:close/>
                </a:path>
              </a:pathLst>
            </a:custGeom>
            <a:solidFill>
              <a:srgbClr val="100721"/>
            </a:solidFill>
            <a:ln w="4048" cap="flat">
              <a:noFill/>
              <a:prstDash val="solid"/>
              <a:miter/>
            </a:ln>
          </p:spPr>
          <p:txBody>
            <a:bodyPr/>
            <a:lstStyle/>
            <a:p>
              <a:endParaRPr lang="en-US"/>
            </a:p>
          </p:txBody>
        </p:sp>
        <p:sp>
          <p:nvSpPr>
            <p:cNvPr id="182" name="Freeform 181">
              <a:extLst>
                <a:ext uri="{FF2B5EF4-FFF2-40B4-BE49-F238E27FC236}">
                  <a16:creationId xmlns:a16="http://schemas.microsoft.com/office/drawing/2014/main" id="{5E52C4EE-2061-D5A5-7DF0-D822E686B38C}"/>
                </a:ext>
              </a:extLst>
            </p:cNvPr>
            <p:cNvSpPr/>
            <p:nvPr/>
          </p:nvSpPr>
          <p:spPr>
            <a:xfrm>
              <a:off x="6484249" y="3006508"/>
              <a:ext cx="69060" cy="86366"/>
            </a:xfrm>
            <a:custGeom>
              <a:avLst/>
              <a:gdLst>
                <a:gd name="csX0" fmla="*/ 48825 w 69060"/>
                <a:gd name="csY0" fmla="*/ 48662 h 86366"/>
                <a:gd name="csX1" fmla="*/ 41408 w 69060"/>
                <a:gd name="csY1" fmla="*/ 48662 h 86366"/>
                <a:gd name="csX2" fmla="*/ 21168 w 69060"/>
                <a:gd name="csY2" fmla="*/ 59171 h 86366"/>
                <a:gd name="csX3" fmla="*/ 35534 w 69060"/>
                <a:gd name="csY3" fmla="*/ 69527 h 86366"/>
                <a:gd name="csX4" fmla="*/ 48825 w 69060"/>
                <a:gd name="csY4" fmla="*/ 56698 h 86366"/>
                <a:gd name="csX5" fmla="*/ 48825 w 69060"/>
                <a:gd name="csY5" fmla="*/ 48662 h 86366"/>
                <a:gd name="csX6" fmla="*/ 37542 w 69060"/>
                <a:gd name="csY6" fmla="*/ 86367 h 86366"/>
                <a:gd name="csX7" fmla="*/ 33373 w 69060"/>
                <a:gd name="csY7" fmla="*/ 86367 h 86366"/>
                <a:gd name="csX8" fmla="*/ 0 w 69060"/>
                <a:gd name="csY8" fmla="*/ 59949 h 86366"/>
                <a:gd name="csX9" fmla="*/ 41404 w 69060"/>
                <a:gd name="csY9" fmla="*/ 33834 h 86366"/>
                <a:gd name="csX10" fmla="*/ 48662 w 69060"/>
                <a:gd name="csY10" fmla="*/ 33834 h 86366"/>
                <a:gd name="csX11" fmla="*/ 48662 w 69060"/>
                <a:gd name="csY11" fmla="*/ 32753 h 86366"/>
                <a:gd name="csX12" fmla="*/ 30745 w 69060"/>
                <a:gd name="csY12" fmla="*/ 17455 h 86366"/>
                <a:gd name="csX13" fmla="*/ 4323 w 69060"/>
                <a:gd name="csY13" fmla="*/ 27033 h 86366"/>
                <a:gd name="csX14" fmla="*/ 3554 w 69060"/>
                <a:gd name="csY14" fmla="*/ 27033 h 86366"/>
                <a:gd name="csX15" fmla="*/ 3554 w 69060"/>
                <a:gd name="csY15" fmla="*/ 20390 h 86366"/>
                <a:gd name="csX16" fmla="*/ 33834 w 69060"/>
                <a:gd name="csY16" fmla="*/ 0 h 86366"/>
                <a:gd name="csX17" fmla="*/ 69061 w 69060"/>
                <a:gd name="csY17" fmla="*/ 37388 h 86366"/>
                <a:gd name="csX18" fmla="*/ 69061 w 69060"/>
                <a:gd name="csY18" fmla="*/ 56548 h 86366"/>
                <a:gd name="csX19" fmla="*/ 37538 w 69060"/>
                <a:gd name="csY19" fmla="*/ 86367 h 863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69060" h="86366">
                  <a:moveTo>
                    <a:pt x="48825" y="48662"/>
                  </a:moveTo>
                  <a:lnTo>
                    <a:pt x="41408" y="48662"/>
                  </a:lnTo>
                  <a:cubicBezTo>
                    <a:pt x="25649" y="48662"/>
                    <a:pt x="21168" y="52375"/>
                    <a:pt x="21168" y="59171"/>
                  </a:cubicBezTo>
                  <a:cubicBezTo>
                    <a:pt x="21168" y="65661"/>
                    <a:pt x="26418" y="69527"/>
                    <a:pt x="35534" y="69527"/>
                  </a:cubicBezTo>
                  <a:cubicBezTo>
                    <a:pt x="44497" y="69527"/>
                    <a:pt x="48825" y="65199"/>
                    <a:pt x="48825" y="56698"/>
                  </a:cubicBezTo>
                  <a:lnTo>
                    <a:pt x="48825" y="48662"/>
                  </a:lnTo>
                  <a:close/>
                  <a:moveTo>
                    <a:pt x="37542" y="86367"/>
                  </a:moveTo>
                  <a:lnTo>
                    <a:pt x="33373" y="86367"/>
                  </a:lnTo>
                  <a:cubicBezTo>
                    <a:pt x="13598" y="86367"/>
                    <a:pt x="0" y="75243"/>
                    <a:pt x="0" y="59949"/>
                  </a:cubicBezTo>
                  <a:cubicBezTo>
                    <a:pt x="0" y="45112"/>
                    <a:pt x="10813" y="33834"/>
                    <a:pt x="41404" y="33834"/>
                  </a:cubicBezTo>
                  <a:lnTo>
                    <a:pt x="48662" y="33834"/>
                  </a:lnTo>
                  <a:lnTo>
                    <a:pt x="48662" y="32753"/>
                  </a:lnTo>
                  <a:cubicBezTo>
                    <a:pt x="48662" y="21006"/>
                    <a:pt x="43100" y="17455"/>
                    <a:pt x="30745" y="17455"/>
                  </a:cubicBezTo>
                  <a:cubicBezTo>
                    <a:pt x="15755" y="17455"/>
                    <a:pt x="7412" y="23175"/>
                    <a:pt x="4323" y="27033"/>
                  </a:cubicBezTo>
                  <a:lnTo>
                    <a:pt x="3554" y="27033"/>
                  </a:lnTo>
                  <a:lnTo>
                    <a:pt x="3554" y="20390"/>
                  </a:lnTo>
                  <a:cubicBezTo>
                    <a:pt x="3554" y="11124"/>
                    <a:pt x="11893" y="0"/>
                    <a:pt x="33834" y="0"/>
                  </a:cubicBezTo>
                  <a:cubicBezTo>
                    <a:pt x="52371" y="0"/>
                    <a:pt x="69061" y="8651"/>
                    <a:pt x="69061" y="37388"/>
                  </a:cubicBezTo>
                  <a:lnTo>
                    <a:pt x="69061" y="56548"/>
                  </a:lnTo>
                  <a:cubicBezTo>
                    <a:pt x="69061" y="74162"/>
                    <a:pt x="56083" y="86367"/>
                    <a:pt x="37538" y="86367"/>
                  </a:cubicBezTo>
                </a:path>
              </a:pathLst>
            </a:custGeom>
            <a:solidFill>
              <a:srgbClr val="100721"/>
            </a:solidFill>
            <a:ln w="4048" cap="flat">
              <a:noFill/>
              <a:prstDash val="solid"/>
              <a:miter/>
            </a:ln>
          </p:spPr>
          <p:txBody>
            <a:bodyPr/>
            <a:lstStyle/>
            <a:p>
              <a:endParaRPr lang="en-US"/>
            </a:p>
          </p:txBody>
        </p:sp>
        <p:sp>
          <p:nvSpPr>
            <p:cNvPr id="183" name="Freeform 182">
              <a:extLst>
                <a:ext uri="{FF2B5EF4-FFF2-40B4-BE49-F238E27FC236}">
                  <a16:creationId xmlns:a16="http://schemas.microsoft.com/office/drawing/2014/main" id="{527D695F-35E0-34DA-E80B-4486BFE7F3E2}"/>
                </a:ext>
              </a:extLst>
            </p:cNvPr>
            <p:cNvSpPr/>
            <p:nvPr/>
          </p:nvSpPr>
          <p:spPr>
            <a:xfrm>
              <a:off x="6564115" y="3006197"/>
              <a:ext cx="73392" cy="85285"/>
            </a:xfrm>
            <a:custGeom>
              <a:avLst/>
              <a:gdLst>
                <a:gd name="csX0" fmla="*/ 67830 w 73392"/>
                <a:gd name="csY0" fmla="*/ 85286 h 85285"/>
                <a:gd name="csX1" fmla="*/ 52690 w 73392"/>
                <a:gd name="csY1" fmla="*/ 71688 h 85285"/>
                <a:gd name="csX2" fmla="*/ 52690 w 73392"/>
                <a:gd name="csY2" fmla="*/ 38623 h 85285"/>
                <a:gd name="csX3" fmla="*/ 35846 w 73392"/>
                <a:gd name="csY3" fmla="*/ 18382 h 85285"/>
                <a:gd name="csX4" fmla="*/ 20710 w 73392"/>
                <a:gd name="csY4" fmla="*/ 37077 h 85285"/>
                <a:gd name="csX5" fmla="*/ 20710 w 73392"/>
                <a:gd name="csY5" fmla="*/ 85286 h 85285"/>
                <a:gd name="csX6" fmla="*/ 14525 w 73392"/>
                <a:gd name="csY6" fmla="*/ 85286 h 85285"/>
                <a:gd name="csX7" fmla="*/ 0 w 73392"/>
                <a:gd name="csY7" fmla="*/ 71688 h 85285"/>
                <a:gd name="csX8" fmla="*/ 0 w 73392"/>
                <a:gd name="csY8" fmla="*/ 35692 h 85285"/>
                <a:gd name="csX9" fmla="*/ 37546 w 73392"/>
                <a:gd name="csY9" fmla="*/ 0 h 85285"/>
                <a:gd name="csX10" fmla="*/ 73393 w 73392"/>
                <a:gd name="csY10" fmla="*/ 36773 h 85285"/>
                <a:gd name="csX11" fmla="*/ 73393 w 73392"/>
                <a:gd name="csY11" fmla="*/ 85286 h 85285"/>
                <a:gd name="csX12" fmla="*/ 67830 w 73392"/>
                <a:gd name="csY12" fmla="*/ 85286 h 852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3392" h="85285">
                  <a:moveTo>
                    <a:pt x="67830" y="85286"/>
                  </a:moveTo>
                  <a:cubicBezTo>
                    <a:pt x="58564" y="85286"/>
                    <a:pt x="52690" y="79412"/>
                    <a:pt x="52690" y="71688"/>
                  </a:cubicBezTo>
                  <a:lnTo>
                    <a:pt x="52690" y="38623"/>
                  </a:lnTo>
                  <a:cubicBezTo>
                    <a:pt x="52690" y="24568"/>
                    <a:pt x="46513" y="18382"/>
                    <a:pt x="35846" y="18382"/>
                  </a:cubicBezTo>
                  <a:cubicBezTo>
                    <a:pt x="26888" y="18382"/>
                    <a:pt x="20710" y="25183"/>
                    <a:pt x="20710" y="37077"/>
                  </a:cubicBezTo>
                  <a:lnTo>
                    <a:pt x="20710" y="85286"/>
                  </a:lnTo>
                  <a:lnTo>
                    <a:pt x="14525" y="85286"/>
                  </a:lnTo>
                  <a:cubicBezTo>
                    <a:pt x="5720" y="85286"/>
                    <a:pt x="0" y="79412"/>
                    <a:pt x="0" y="71688"/>
                  </a:cubicBezTo>
                  <a:lnTo>
                    <a:pt x="0" y="35692"/>
                  </a:lnTo>
                  <a:cubicBezTo>
                    <a:pt x="0" y="18079"/>
                    <a:pt x="11585" y="0"/>
                    <a:pt x="37546" y="0"/>
                  </a:cubicBezTo>
                  <a:cubicBezTo>
                    <a:pt x="57167" y="0"/>
                    <a:pt x="73393" y="13132"/>
                    <a:pt x="73393" y="36773"/>
                  </a:cubicBezTo>
                  <a:lnTo>
                    <a:pt x="73393" y="85286"/>
                  </a:lnTo>
                  <a:lnTo>
                    <a:pt x="67830" y="85286"/>
                  </a:lnTo>
                  <a:close/>
                </a:path>
              </a:pathLst>
            </a:custGeom>
            <a:solidFill>
              <a:srgbClr val="100721"/>
            </a:solidFill>
            <a:ln w="4048" cap="flat">
              <a:noFill/>
              <a:prstDash val="solid"/>
              <a:miter/>
            </a:ln>
          </p:spPr>
          <p:txBody>
            <a:bodyPr/>
            <a:lstStyle/>
            <a:p>
              <a:endParaRPr lang="en-US"/>
            </a:p>
          </p:txBody>
        </p:sp>
        <p:sp>
          <p:nvSpPr>
            <p:cNvPr id="184" name="Freeform 183">
              <a:extLst>
                <a:ext uri="{FF2B5EF4-FFF2-40B4-BE49-F238E27FC236}">
                  <a16:creationId xmlns:a16="http://schemas.microsoft.com/office/drawing/2014/main" id="{870B020A-3755-E5FE-1917-B3EBA02831F9}"/>
                </a:ext>
              </a:extLst>
            </p:cNvPr>
            <p:cNvSpPr/>
            <p:nvPr/>
          </p:nvSpPr>
          <p:spPr>
            <a:xfrm>
              <a:off x="6648158" y="2980236"/>
              <a:ext cx="78792" cy="113100"/>
            </a:xfrm>
            <a:custGeom>
              <a:avLst/>
              <a:gdLst>
                <a:gd name="csX0" fmla="*/ 37700 w 78792"/>
                <a:gd name="csY0" fmla="*/ 43420 h 113100"/>
                <a:gd name="csX1" fmla="*/ 20398 w 78792"/>
                <a:gd name="csY1" fmla="*/ 67057 h 113100"/>
                <a:gd name="csX2" fmla="*/ 41255 w 78792"/>
                <a:gd name="csY2" fmla="*/ 95637 h 113100"/>
                <a:gd name="csX3" fmla="*/ 57941 w 78792"/>
                <a:gd name="csY3" fmla="*/ 71846 h 113100"/>
                <a:gd name="csX4" fmla="*/ 37700 w 78792"/>
                <a:gd name="csY4" fmla="*/ 43420 h 113100"/>
                <a:gd name="csX5" fmla="*/ 38781 w 78792"/>
                <a:gd name="csY5" fmla="*/ 113101 h 113100"/>
                <a:gd name="csX6" fmla="*/ 0 w 78792"/>
                <a:gd name="csY6" fmla="*/ 71077 h 113100"/>
                <a:gd name="csX7" fmla="*/ 37546 w 78792"/>
                <a:gd name="csY7" fmla="*/ 25957 h 113100"/>
                <a:gd name="csX8" fmla="*/ 58249 w 78792"/>
                <a:gd name="csY8" fmla="*/ 39089 h 113100"/>
                <a:gd name="csX9" fmla="*/ 58249 w 78792"/>
                <a:gd name="csY9" fmla="*/ 0 h 113100"/>
                <a:gd name="csX10" fmla="*/ 64580 w 78792"/>
                <a:gd name="csY10" fmla="*/ 0 h 113100"/>
                <a:gd name="csX11" fmla="*/ 78793 w 78792"/>
                <a:gd name="csY11" fmla="*/ 14055 h 113100"/>
                <a:gd name="csX12" fmla="*/ 78793 w 78792"/>
                <a:gd name="csY12" fmla="*/ 72769 h 113100"/>
                <a:gd name="csX13" fmla="*/ 38781 w 78792"/>
                <a:gd name="csY13" fmla="*/ 113093 h 1131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78792" h="113100">
                  <a:moveTo>
                    <a:pt x="37700" y="43420"/>
                  </a:moveTo>
                  <a:cubicBezTo>
                    <a:pt x="27191" y="43420"/>
                    <a:pt x="20398" y="53613"/>
                    <a:pt x="20398" y="67057"/>
                  </a:cubicBezTo>
                  <a:cubicBezTo>
                    <a:pt x="20398" y="84359"/>
                    <a:pt x="29357" y="95637"/>
                    <a:pt x="41255" y="95637"/>
                  </a:cubicBezTo>
                  <a:cubicBezTo>
                    <a:pt x="52840" y="95637"/>
                    <a:pt x="57941" y="86986"/>
                    <a:pt x="57941" y="71846"/>
                  </a:cubicBezTo>
                  <a:cubicBezTo>
                    <a:pt x="57941" y="50990"/>
                    <a:pt x="48825" y="43420"/>
                    <a:pt x="37700" y="43420"/>
                  </a:cubicBezTo>
                  <a:moveTo>
                    <a:pt x="38781" y="113101"/>
                  </a:moveTo>
                  <a:cubicBezTo>
                    <a:pt x="16840" y="113101"/>
                    <a:pt x="0" y="93941"/>
                    <a:pt x="0" y="71077"/>
                  </a:cubicBezTo>
                  <a:cubicBezTo>
                    <a:pt x="0" y="43724"/>
                    <a:pt x="13286" y="25957"/>
                    <a:pt x="37546" y="25957"/>
                  </a:cubicBezTo>
                  <a:cubicBezTo>
                    <a:pt x="45885" y="25957"/>
                    <a:pt x="55002" y="31830"/>
                    <a:pt x="58249" y="39089"/>
                  </a:cubicBezTo>
                  <a:lnTo>
                    <a:pt x="58249" y="0"/>
                  </a:lnTo>
                  <a:lnTo>
                    <a:pt x="64580" y="0"/>
                  </a:lnTo>
                  <a:cubicBezTo>
                    <a:pt x="74469" y="0"/>
                    <a:pt x="78793" y="5716"/>
                    <a:pt x="78793" y="14055"/>
                  </a:cubicBezTo>
                  <a:lnTo>
                    <a:pt x="78793" y="72769"/>
                  </a:lnTo>
                  <a:cubicBezTo>
                    <a:pt x="78793" y="97026"/>
                    <a:pt x="67365" y="113093"/>
                    <a:pt x="38781" y="113093"/>
                  </a:cubicBezTo>
                </a:path>
              </a:pathLst>
            </a:custGeom>
            <a:solidFill>
              <a:srgbClr val="100721"/>
            </a:solidFill>
            <a:ln w="4048" cap="flat">
              <a:noFill/>
              <a:prstDash val="solid"/>
              <a:miter/>
            </a:ln>
          </p:spPr>
          <p:txBody>
            <a:bodyPr/>
            <a:lstStyle/>
            <a:p>
              <a:endParaRPr lang="en-US"/>
            </a:p>
          </p:txBody>
        </p:sp>
        <p:sp>
          <p:nvSpPr>
            <p:cNvPr id="185" name="Freeform 184">
              <a:extLst>
                <a:ext uri="{FF2B5EF4-FFF2-40B4-BE49-F238E27FC236}">
                  <a16:creationId xmlns:a16="http://schemas.microsoft.com/office/drawing/2014/main" id="{A9CF1288-A757-5C5C-F6FA-DEA6DF353414}"/>
                </a:ext>
              </a:extLst>
            </p:cNvPr>
            <p:cNvSpPr/>
            <p:nvPr/>
          </p:nvSpPr>
          <p:spPr>
            <a:xfrm>
              <a:off x="6737605" y="2980236"/>
              <a:ext cx="78797" cy="113100"/>
            </a:xfrm>
            <a:custGeom>
              <a:avLst/>
              <a:gdLst>
                <a:gd name="csX0" fmla="*/ 37700 w 78797"/>
                <a:gd name="csY0" fmla="*/ 43420 h 113100"/>
                <a:gd name="csX1" fmla="*/ 20399 w 78797"/>
                <a:gd name="csY1" fmla="*/ 67057 h 113100"/>
                <a:gd name="csX2" fmla="*/ 41255 w 78797"/>
                <a:gd name="csY2" fmla="*/ 95637 h 113100"/>
                <a:gd name="csX3" fmla="*/ 57941 w 78797"/>
                <a:gd name="csY3" fmla="*/ 71846 h 113100"/>
                <a:gd name="csX4" fmla="*/ 37700 w 78797"/>
                <a:gd name="csY4" fmla="*/ 43420 h 113100"/>
                <a:gd name="csX5" fmla="*/ 38781 w 78797"/>
                <a:gd name="csY5" fmla="*/ 113101 h 113100"/>
                <a:gd name="csX6" fmla="*/ 0 w 78797"/>
                <a:gd name="csY6" fmla="*/ 71077 h 113100"/>
                <a:gd name="csX7" fmla="*/ 37543 w 78797"/>
                <a:gd name="csY7" fmla="*/ 25957 h 113100"/>
                <a:gd name="csX8" fmla="*/ 58245 w 78797"/>
                <a:gd name="csY8" fmla="*/ 39089 h 113100"/>
                <a:gd name="csX9" fmla="*/ 58245 w 78797"/>
                <a:gd name="csY9" fmla="*/ 0 h 113100"/>
                <a:gd name="csX10" fmla="*/ 64584 w 78797"/>
                <a:gd name="csY10" fmla="*/ 0 h 113100"/>
                <a:gd name="csX11" fmla="*/ 78797 w 78797"/>
                <a:gd name="csY11" fmla="*/ 14055 h 113100"/>
                <a:gd name="csX12" fmla="*/ 78797 w 78797"/>
                <a:gd name="csY12" fmla="*/ 72769 h 113100"/>
                <a:gd name="csX13" fmla="*/ 38785 w 78797"/>
                <a:gd name="csY13" fmla="*/ 113093 h 1131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78797" h="113100">
                  <a:moveTo>
                    <a:pt x="37700" y="43420"/>
                  </a:moveTo>
                  <a:cubicBezTo>
                    <a:pt x="27191" y="43420"/>
                    <a:pt x="20399" y="53613"/>
                    <a:pt x="20399" y="67057"/>
                  </a:cubicBezTo>
                  <a:cubicBezTo>
                    <a:pt x="20399" y="84359"/>
                    <a:pt x="29357" y="95637"/>
                    <a:pt x="41255" y="95637"/>
                  </a:cubicBezTo>
                  <a:cubicBezTo>
                    <a:pt x="52840" y="95637"/>
                    <a:pt x="57941" y="86986"/>
                    <a:pt x="57941" y="71846"/>
                  </a:cubicBezTo>
                  <a:cubicBezTo>
                    <a:pt x="57941" y="50990"/>
                    <a:pt x="48825" y="43420"/>
                    <a:pt x="37700" y="43420"/>
                  </a:cubicBezTo>
                  <a:moveTo>
                    <a:pt x="38781" y="113101"/>
                  </a:moveTo>
                  <a:cubicBezTo>
                    <a:pt x="16840" y="113101"/>
                    <a:pt x="0" y="93941"/>
                    <a:pt x="0" y="71077"/>
                  </a:cubicBezTo>
                  <a:cubicBezTo>
                    <a:pt x="0" y="43724"/>
                    <a:pt x="13286" y="25957"/>
                    <a:pt x="37543" y="25957"/>
                  </a:cubicBezTo>
                  <a:cubicBezTo>
                    <a:pt x="45890" y="25957"/>
                    <a:pt x="55006" y="31830"/>
                    <a:pt x="58245" y="39089"/>
                  </a:cubicBezTo>
                  <a:lnTo>
                    <a:pt x="58245" y="0"/>
                  </a:lnTo>
                  <a:lnTo>
                    <a:pt x="64584" y="0"/>
                  </a:lnTo>
                  <a:cubicBezTo>
                    <a:pt x="74474" y="0"/>
                    <a:pt x="78797" y="5716"/>
                    <a:pt x="78797" y="14055"/>
                  </a:cubicBezTo>
                  <a:lnTo>
                    <a:pt x="78797" y="72769"/>
                  </a:lnTo>
                  <a:cubicBezTo>
                    <a:pt x="78797" y="97026"/>
                    <a:pt x="67369" y="113093"/>
                    <a:pt x="38785" y="113093"/>
                  </a:cubicBezTo>
                </a:path>
              </a:pathLst>
            </a:custGeom>
            <a:solidFill>
              <a:srgbClr val="100721"/>
            </a:solidFill>
            <a:ln w="4048" cap="flat">
              <a:noFill/>
              <a:prstDash val="solid"/>
              <a:miter/>
            </a:ln>
          </p:spPr>
          <p:txBody>
            <a:bodyPr/>
            <a:lstStyle/>
            <a:p>
              <a:endParaRPr lang="en-US"/>
            </a:p>
          </p:txBody>
        </p:sp>
        <p:sp>
          <p:nvSpPr>
            <p:cNvPr id="186" name="Freeform 185">
              <a:extLst>
                <a:ext uri="{FF2B5EF4-FFF2-40B4-BE49-F238E27FC236}">
                  <a16:creationId xmlns:a16="http://schemas.microsoft.com/office/drawing/2014/main" id="{D5BC89A9-A83B-0F0B-1233-0B06AD301D81}"/>
                </a:ext>
              </a:extLst>
            </p:cNvPr>
            <p:cNvSpPr/>
            <p:nvPr/>
          </p:nvSpPr>
          <p:spPr>
            <a:xfrm>
              <a:off x="6854490" y="2969160"/>
              <a:ext cx="116909" cy="122322"/>
            </a:xfrm>
            <a:custGeom>
              <a:avLst/>
              <a:gdLst>
                <a:gd name="csX0" fmla="*/ 60940 w 116909"/>
                <a:gd name="csY0" fmla="*/ 104308 h 122322"/>
                <a:gd name="csX1" fmla="*/ 45218 w 116909"/>
                <a:gd name="csY1" fmla="*/ 100746 h 122322"/>
                <a:gd name="csX2" fmla="*/ 24204 w 116909"/>
                <a:gd name="csY2" fmla="*/ 74939 h 122322"/>
                <a:gd name="csX3" fmla="*/ 22872 w 116909"/>
                <a:gd name="csY3" fmla="*/ 64458 h 122322"/>
                <a:gd name="csX4" fmla="*/ 60945 w 116909"/>
                <a:gd name="csY4" fmla="*/ 24625 h 122322"/>
                <a:gd name="csX5" fmla="*/ 72955 w 116909"/>
                <a:gd name="csY5" fmla="*/ 10638 h 122322"/>
                <a:gd name="csX6" fmla="*/ 58455 w 116909"/>
                <a:gd name="csY6" fmla="*/ 0 h 122322"/>
                <a:gd name="csX7" fmla="*/ 0 w 116909"/>
                <a:gd name="csY7" fmla="*/ 61163 h 122322"/>
                <a:gd name="csX8" fmla="*/ 58455 w 116909"/>
                <a:gd name="csY8" fmla="*/ 122322 h 122322"/>
                <a:gd name="csX9" fmla="*/ 116910 w 116909"/>
                <a:gd name="csY9" fmla="*/ 61163 h 122322"/>
                <a:gd name="csX10" fmla="*/ 111044 w 116909"/>
                <a:gd name="csY10" fmla="*/ 75692 h 122322"/>
                <a:gd name="csX11" fmla="*/ 85156 w 116909"/>
                <a:gd name="csY11" fmla="*/ 99333 h 122322"/>
                <a:gd name="csX12" fmla="*/ 60940 w 116909"/>
                <a:gd name="csY12" fmla="*/ 104312 h 1223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6909" h="122322">
                  <a:moveTo>
                    <a:pt x="60940" y="104308"/>
                  </a:moveTo>
                  <a:cubicBezTo>
                    <a:pt x="55496" y="104174"/>
                    <a:pt x="50136" y="103081"/>
                    <a:pt x="45218" y="100746"/>
                  </a:cubicBezTo>
                  <a:cubicBezTo>
                    <a:pt x="34960" y="95876"/>
                    <a:pt x="27147" y="86261"/>
                    <a:pt x="24204" y="74939"/>
                  </a:cubicBezTo>
                  <a:cubicBezTo>
                    <a:pt x="23317" y="71526"/>
                    <a:pt x="22872" y="67992"/>
                    <a:pt x="22872" y="64458"/>
                  </a:cubicBezTo>
                  <a:cubicBezTo>
                    <a:pt x="22872" y="42457"/>
                    <a:pt x="39914" y="24625"/>
                    <a:pt x="60945" y="24625"/>
                  </a:cubicBezTo>
                  <a:lnTo>
                    <a:pt x="72955" y="10638"/>
                  </a:lnTo>
                  <a:cubicBezTo>
                    <a:pt x="72955" y="10638"/>
                    <a:pt x="68454" y="6809"/>
                    <a:pt x="58455" y="0"/>
                  </a:cubicBezTo>
                  <a:cubicBezTo>
                    <a:pt x="26183" y="0"/>
                    <a:pt x="0" y="27386"/>
                    <a:pt x="0" y="61163"/>
                  </a:cubicBezTo>
                  <a:cubicBezTo>
                    <a:pt x="0" y="94941"/>
                    <a:pt x="26171" y="122322"/>
                    <a:pt x="58455" y="122322"/>
                  </a:cubicBezTo>
                  <a:cubicBezTo>
                    <a:pt x="90739" y="122322"/>
                    <a:pt x="116910" y="94945"/>
                    <a:pt x="116910" y="61163"/>
                  </a:cubicBezTo>
                  <a:cubicBezTo>
                    <a:pt x="116910" y="65665"/>
                    <a:pt x="113125" y="71980"/>
                    <a:pt x="111044" y="75692"/>
                  </a:cubicBezTo>
                  <a:cubicBezTo>
                    <a:pt x="105089" y="86306"/>
                    <a:pt x="96091" y="94645"/>
                    <a:pt x="85156" y="99333"/>
                  </a:cubicBezTo>
                  <a:cubicBezTo>
                    <a:pt x="77740" y="102507"/>
                    <a:pt x="69239" y="104519"/>
                    <a:pt x="60940" y="104312"/>
                  </a:cubicBezTo>
                </a:path>
              </a:pathLst>
            </a:custGeom>
            <a:solidFill>
              <a:srgbClr val="100721"/>
            </a:solidFill>
            <a:ln w="4048" cap="flat">
              <a:noFill/>
              <a:prstDash val="solid"/>
              <a:miter/>
            </a:ln>
          </p:spPr>
          <p:txBody>
            <a:bodyPr/>
            <a:lstStyle/>
            <a:p>
              <a:endParaRPr lang="en-US"/>
            </a:p>
          </p:txBody>
        </p:sp>
        <p:sp>
          <p:nvSpPr>
            <p:cNvPr id="187" name="Freeform 186">
              <a:extLst>
                <a:ext uri="{FF2B5EF4-FFF2-40B4-BE49-F238E27FC236}">
                  <a16:creationId xmlns:a16="http://schemas.microsoft.com/office/drawing/2014/main" id="{F7AF1870-831D-2EB8-13CF-9D7879CE64F9}"/>
                </a:ext>
              </a:extLst>
            </p:cNvPr>
            <p:cNvSpPr/>
            <p:nvPr/>
          </p:nvSpPr>
          <p:spPr>
            <a:xfrm>
              <a:off x="6916091" y="2966659"/>
              <a:ext cx="116913" cy="122322"/>
            </a:xfrm>
            <a:custGeom>
              <a:avLst/>
              <a:gdLst>
                <a:gd name="csX0" fmla="*/ 55974 w 116913"/>
                <a:gd name="csY0" fmla="*/ 18014 h 122322"/>
                <a:gd name="csX1" fmla="*/ 71696 w 116913"/>
                <a:gd name="csY1" fmla="*/ 21576 h 122322"/>
                <a:gd name="csX2" fmla="*/ 92710 w 116913"/>
                <a:gd name="csY2" fmla="*/ 47383 h 122322"/>
                <a:gd name="csX3" fmla="*/ 94042 w 116913"/>
                <a:gd name="csY3" fmla="*/ 57864 h 122322"/>
                <a:gd name="csX4" fmla="*/ 55969 w 116913"/>
                <a:gd name="csY4" fmla="*/ 97697 h 122322"/>
                <a:gd name="csX5" fmla="*/ 43959 w 116913"/>
                <a:gd name="csY5" fmla="*/ 111684 h 122322"/>
                <a:gd name="csX6" fmla="*/ 58459 w 116913"/>
                <a:gd name="csY6" fmla="*/ 122322 h 122322"/>
                <a:gd name="csX7" fmla="*/ 116914 w 116913"/>
                <a:gd name="csY7" fmla="*/ 61159 h 122322"/>
                <a:gd name="csX8" fmla="*/ 58459 w 116913"/>
                <a:gd name="csY8" fmla="*/ 0 h 122322"/>
                <a:gd name="csX9" fmla="*/ 0 w 116913"/>
                <a:gd name="csY9" fmla="*/ 61159 h 122322"/>
                <a:gd name="csX10" fmla="*/ 5866 w 116913"/>
                <a:gd name="csY10" fmla="*/ 46630 h 122322"/>
                <a:gd name="csX11" fmla="*/ 31753 w 116913"/>
                <a:gd name="csY11" fmla="*/ 22989 h 122322"/>
                <a:gd name="csX12" fmla="*/ 55969 w 116913"/>
                <a:gd name="csY12" fmla="*/ 18010 h 1223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6913" h="122322">
                  <a:moveTo>
                    <a:pt x="55974" y="18014"/>
                  </a:moveTo>
                  <a:cubicBezTo>
                    <a:pt x="61418" y="18148"/>
                    <a:pt x="66778" y="19241"/>
                    <a:pt x="71696" y="21576"/>
                  </a:cubicBezTo>
                  <a:cubicBezTo>
                    <a:pt x="81950" y="26446"/>
                    <a:pt x="89767" y="36061"/>
                    <a:pt x="92710" y="47383"/>
                  </a:cubicBezTo>
                  <a:cubicBezTo>
                    <a:pt x="93597" y="50796"/>
                    <a:pt x="94042" y="54330"/>
                    <a:pt x="94042" y="57864"/>
                  </a:cubicBezTo>
                  <a:cubicBezTo>
                    <a:pt x="94042" y="79865"/>
                    <a:pt x="76999" y="97697"/>
                    <a:pt x="55969" y="97697"/>
                  </a:cubicBezTo>
                  <a:lnTo>
                    <a:pt x="43959" y="111684"/>
                  </a:lnTo>
                  <a:cubicBezTo>
                    <a:pt x="43959" y="111684"/>
                    <a:pt x="48460" y="115513"/>
                    <a:pt x="58459" y="122322"/>
                  </a:cubicBezTo>
                  <a:cubicBezTo>
                    <a:pt x="90730" y="122322"/>
                    <a:pt x="116914" y="94937"/>
                    <a:pt x="116914" y="61159"/>
                  </a:cubicBezTo>
                  <a:cubicBezTo>
                    <a:pt x="116914" y="27381"/>
                    <a:pt x="90738" y="0"/>
                    <a:pt x="58459" y="0"/>
                  </a:cubicBezTo>
                  <a:cubicBezTo>
                    <a:pt x="26179" y="0"/>
                    <a:pt x="0" y="27377"/>
                    <a:pt x="0" y="61159"/>
                  </a:cubicBezTo>
                  <a:cubicBezTo>
                    <a:pt x="0" y="56657"/>
                    <a:pt x="3785" y="50342"/>
                    <a:pt x="5866" y="46630"/>
                  </a:cubicBezTo>
                  <a:cubicBezTo>
                    <a:pt x="11816" y="36016"/>
                    <a:pt x="20819" y="27677"/>
                    <a:pt x="31753" y="22989"/>
                  </a:cubicBezTo>
                  <a:cubicBezTo>
                    <a:pt x="39170" y="19816"/>
                    <a:pt x="47671" y="17804"/>
                    <a:pt x="55969" y="18010"/>
                  </a:cubicBezTo>
                </a:path>
              </a:pathLst>
            </a:custGeom>
            <a:solidFill>
              <a:srgbClr val="100721"/>
            </a:solidFill>
            <a:ln w="4048" cap="flat">
              <a:noFill/>
              <a:prstDash val="solid"/>
              <a:miter/>
            </a:ln>
          </p:spPr>
          <p:txBody>
            <a:bodyPr/>
            <a:lstStyle/>
            <a:p>
              <a:endParaRPr lang="en-US"/>
            </a:p>
          </p:txBody>
        </p:sp>
        <p:sp>
          <p:nvSpPr>
            <p:cNvPr id="188" name="Freeform 187">
              <a:extLst>
                <a:ext uri="{FF2B5EF4-FFF2-40B4-BE49-F238E27FC236}">
                  <a16:creationId xmlns:a16="http://schemas.microsoft.com/office/drawing/2014/main" id="{3446D605-8664-16AE-6F95-4316DEDFC52E}"/>
                </a:ext>
              </a:extLst>
            </p:cNvPr>
            <p:cNvSpPr/>
            <p:nvPr/>
          </p:nvSpPr>
          <p:spPr>
            <a:xfrm>
              <a:off x="6536037" y="3126361"/>
              <a:ext cx="9671" cy="21803"/>
            </a:xfrm>
            <a:custGeom>
              <a:avLst/>
              <a:gdLst>
                <a:gd name="csX0" fmla="*/ 9671 w 9671"/>
                <a:gd name="csY0" fmla="*/ 1190 h 21803"/>
                <a:gd name="csX1" fmla="*/ 8307 w 9671"/>
                <a:gd name="csY1" fmla="*/ 2336 h 21803"/>
                <a:gd name="csX2" fmla="*/ 2299 w 9671"/>
                <a:gd name="csY2" fmla="*/ 6133 h 21803"/>
                <a:gd name="csX3" fmla="*/ 2299 w 9671"/>
                <a:gd name="csY3" fmla="*/ 20658 h 21803"/>
                <a:gd name="csX4" fmla="*/ 1154 w 9671"/>
                <a:gd name="csY4" fmla="*/ 21803 h 21803"/>
                <a:gd name="csX5" fmla="*/ 0 w 9671"/>
                <a:gd name="csY5" fmla="*/ 20658 h 21803"/>
                <a:gd name="csX6" fmla="*/ 0 w 9671"/>
                <a:gd name="csY6" fmla="*/ 1368 h 21803"/>
                <a:gd name="csX7" fmla="*/ 1154 w 9671"/>
                <a:gd name="csY7" fmla="*/ 223 h 21803"/>
                <a:gd name="csX8" fmla="*/ 2299 w 9671"/>
                <a:gd name="csY8" fmla="*/ 1368 h 21803"/>
                <a:gd name="csX9" fmla="*/ 2299 w 9671"/>
                <a:gd name="csY9" fmla="*/ 4060 h 21803"/>
                <a:gd name="csX10" fmla="*/ 7509 w 9671"/>
                <a:gd name="csY10" fmla="*/ 178 h 21803"/>
                <a:gd name="csX11" fmla="*/ 8525 w 9671"/>
                <a:gd name="csY11" fmla="*/ 0 h 21803"/>
                <a:gd name="csX12" fmla="*/ 9671 w 9671"/>
                <a:gd name="csY12" fmla="*/ 1194 h 218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671" h="21803">
                  <a:moveTo>
                    <a:pt x="9671" y="1190"/>
                  </a:moveTo>
                  <a:cubicBezTo>
                    <a:pt x="9671" y="1765"/>
                    <a:pt x="9141" y="2291"/>
                    <a:pt x="8307" y="2336"/>
                  </a:cubicBezTo>
                  <a:cubicBezTo>
                    <a:pt x="6052" y="2429"/>
                    <a:pt x="3315" y="4238"/>
                    <a:pt x="2299" y="6133"/>
                  </a:cubicBezTo>
                  <a:lnTo>
                    <a:pt x="2299" y="20658"/>
                  </a:lnTo>
                  <a:cubicBezTo>
                    <a:pt x="2299" y="21273"/>
                    <a:pt x="1769" y="21803"/>
                    <a:pt x="1154" y="21803"/>
                  </a:cubicBezTo>
                  <a:cubicBezTo>
                    <a:pt x="530" y="21803"/>
                    <a:pt x="0" y="21273"/>
                    <a:pt x="0" y="20658"/>
                  </a:cubicBezTo>
                  <a:lnTo>
                    <a:pt x="0" y="1368"/>
                  </a:lnTo>
                  <a:cubicBezTo>
                    <a:pt x="0" y="745"/>
                    <a:pt x="530" y="223"/>
                    <a:pt x="1154" y="223"/>
                  </a:cubicBezTo>
                  <a:cubicBezTo>
                    <a:pt x="1769" y="223"/>
                    <a:pt x="2299" y="745"/>
                    <a:pt x="2299" y="1368"/>
                  </a:cubicBezTo>
                  <a:lnTo>
                    <a:pt x="2299" y="4060"/>
                  </a:lnTo>
                  <a:cubicBezTo>
                    <a:pt x="3712" y="2166"/>
                    <a:pt x="5522" y="660"/>
                    <a:pt x="7509" y="178"/>
                  </a:cubicBezTo>
                  <a:cubicBezTo>
                    <a:pt x="7947" y="44"/>
                    <a:pt x="8173" y="0"/>
                    <a:pt x="8525" y="0"/>
                  </a:cubicBezTo>
                  <a:cubicBezTo>
                    <a:pt x="9226" y="0"/>
                    <a:pt x="9671" y="530"/>
                    <a:pt x="9671" y="1194"/>
                  </a:cubicBezTo>
                </a:path>
              </a:pathLst>
            </a:custGeom>
            <a:solidFill>
              <a:srgbClr val="100721"/>
            </a:solidFill>
            <a:ln w="4048" cap="flat">
              <a:noFill/>
              <a:prstDash val="solid"/>
              <a:miter/>
            </a:ln>
          </p:spPr>
          <p:txBody>
            <a:bodyPr/>
            <a:lstStyle/>
            <a:p>
              <a:endParaRPr lang="en-US"/>
            </a:p>
          </p:txBody>
        </p:sp>
        <p:sp>
          <p:nvSpPr>
            <p:cNvPr id="189" name="Freeform 188">
              <a:extLst>
                <a:ext uri="{FF2B5EF4-FFF2-40B4-BE49-F238E27FC236}">
                  <a16:creationId xmlns:a16="http://schemas.microsoft.com/office/drawing/2014/main" id="{D3112F1F-87DA-8970-06EF-88A18DBAAE16}"/>
                </a:ext>
              </a:extLst>
            </p:cNvPr>
            <p:cNvSpPr/>
            <p:nvPr/>
          </p:nvSpPr>
          <p:spPr>
            <a:xfrm>
              <a:off x="6548792" y="3126171"/>
              <a:ext cx="20353" cy="22390"/>
            </a:xfrm>
            <a:custGeom>
              <a:avLst/>
              <a:gdLst>
                <a:gd name="csX0" fmla="*/ 2518 w 20353"/>
                <a:gd name="csY0" fmla="*/ 10120 h 22390"/>
                <a:gd name="csX1" fmla="*/ 18018 w 20353"/>
                <a:gd name="csY1" fmla="*/ 10120 h 22390"/>
                <a:gd name="csX2" fmla="*/ 10242 w 20353"/>
                <a:gd name="csY2" fmla="*/ 2000 h 22390"/>
                <a:gd name="csX3" fmla="*/ 2518 w 20353"/>
                <a:gd name="csY3" fmla="*/ 10120 h 22390"/>
                <a:gd name="csX4" fmla="*/ 10290 w 20353"/>
                <a:gd name="csY4" fmla="*/ 8 h 22390"/>
                <a:gd name="csX5" fmla="*/ 20354 w 20353"/>
                <a:gd name="csY5" fmla="*/ 10647 h 22390"/>
                <a:gd name="csX6" fmla="*/ 18990 w 20353"/>
                <a:gd name="csY6" fmla="*/ 11926 h 22390"/>
                <a:gd name="csX7" fmla="*/ 2522 w 20353"/>
                <a:gd name="csY7" fmla="*/ 11926 h 22390"/>
                <a:gd name="csX8" fmla="*/ 10869 w 20353"/>
                <a:gd name="csY8" fmla="*/ 20402 h 22390"/>
                <a:gd name="csX9" fmla="*/ 17265 w 20353"/>
                <a:gd name="csY9" fmla="*/ 17970 h 22390"/>
                <a:gd name="csX10" fmla="*/ 17844 w 20353"/>
                <a:gd name="csY10" fmla="*/ 17796 h 22390"/>
                <a:gd name="csX11" fmla="*/ 18771 w 20353"/>
                <a:gd name="csY11" fmla="*/ 18763 h 22390"/>
                <a:gd name="csX12" fmla="*/ 18411 w 20353"/>
                <a:gd name="csY12" fmla="*/ 19520 h 22390"/>
                <a:gd name="csX13" fmla="*/ 10687 w 20353"/>
                <a:gd name="csY13" fmla="*/ 22390 h 22390"/>
                <a:gd name="csX14" fmla="*/ 0 w 20353"/>
                <a:gd name="csY14" fmla="*/ 11173 h 22390"/>
                <a:gd name="csX15" fmla="*/ 10286 w 20353"/>
                <a:gd name="csY15" fmla="*/ 0 h 22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0353" h="22390">
                  <a:moveTo>
                    <a:pt x="2518" y="10120"/>
                  </a:moveTo>
                  <a:lnTo>
                    <a:pt x="18018" y="10120"/>
                  </a:lnTo>
                  <a:cubicBezTo>
                    <a:pt x="17974" y="6501"/>
                    <a:pt x="15585" y="2000"/>
                    <a:pt x="10242" y="2000"/>
                  </a:cubicBezTo>
                  <a:cubicBezTo>
                    <a:pt x="5210" y="2000"/>
                    <a:pt x="2692" y="6416"/>
                    <a:pt x="2518" y="10120"/>
                  </a:cubicBezTo>
                  <a:moveTo>
                    <a:pt x="10290" y="8"/>
                  </a:moveTo>
                  <a:cubicBezTo>
                    <a:pt x="16780" y="8"/>
                    <a:pt x="20354" y="5173"/>
                    <a:pt x="20354" y="10647"/>
                  </a:cubicBezTo>
                  <a:cubicBezTo>
                    <a:pt x="20354" y="11440"/>
                    <a:pt x="19872" y="11926"/>
                    <a:pt x="18990" y="11926"/>
                  </a:cubicBezTo>
                  <a:lnTo>
                    <a:pt x="2522" y="11926"/>
                  </a:lnTo>
                  <a:cubicBezTo>
                    <a:pt x="2741" y="16565"/>
                    <a:pt x="5830" y="20402"/>
                    <a:pt x="10869" y="20402"/>
                  </a:cubicBezTo>
                  <a:cubicBezTo>
                    <a:pt x="13294" y="20402"/>
                    <a:pt x="15456" y="19609"/>
                    <a:pt x="17265" y="17970"/>
                  </a:cubicBezTo>
                  <a:cubicBezTo>
                    <a:pt x="17399" y="17844"/>
                    <a:pt x="17626" y="17796"/>
                    <a:pt x="17844" y="17796"/>
                  </a:cubicBezTo>
                  <a:cubicBezTo>
                    <a:pt x="18375" y="17796"/>
                    <a:pt x="18771" y="18192"/>
                    <a:pt x="18771" y="18763"/>
                  </a:cubicBezTo>
                  <a:cubicBezTo>
                    <a:pt x="18771" y="19075"/>
                    <a:pt x="18638" y="19293"/>
                    <a:pt x="18411" y="19520"/>
                  </a:cubicBezTo>
                  <a:cubicBezTo>
                    <a:pt x="16298" y="21374"/>
                    <a:pt x="13873" y="22390"/>
                    <a:pt x="10687" y="22390"/>
                  </a:cubicBezTo>
                  <a:cubicBezTo>
                    <a:pt x="4461" y="22390"/>
                    <a:pt x="0" y="17751"/>
                    <a:pt x="0" y="11173"/>
                  </a:cubicBezTo>
                  <a:cubicBezTo>
                    <a:pt x="0" y="4991"/>
                    <a:pt x="4372" y="0"/>
                    <a:pt x="10286" y="0"/>
                  </a:cubicBezTo>
                </a:path>
              </a:pathLst>
            </a:custGeom>
            <a:solidFill>
              <a:srgbClr val="100721"/>
            </a:solidFill>
            <a:ln w="4048" cap="flat">
              <a:noFill/>
              <a:prstDash val="solid"/>
              <a:miter/>
            </a:ln>
          </p:spPr>
          <p:txBody>
            <a:bodyPr/>
            <a:lstStyle/>
            <a:p>
              <a:endParaRPr lang="en-US"/>
            </a:p>
          </p:txBody>
        </p:sp>
        <p:sp>
          <p:nvSpPr>
            <p:cNvPr id="190" name="Freeform 189">
              <a:extLst>
                <a:ext uri="{FF2B5EF4-FFF2-40B4-BE49-F238E27FC236}">
                  <a16:creationId xmlns:a16="http://schemas.microsoft.com/office/drawing/2014/main" id="{61E3CA7B-AF62-D810-6E3C-C9D5A58F0A11}"/>
                </a:ext>
              </a:extLst>
            </p:cNvPr>
            <p:cNvSpPr/>
            <p:nvPr/>
          </p:nvSpPr>
          <p:spPr>
            <a:xfrm>
              <a:off x="6572628" y="3126584"/>
              <a:ext cx="29445" cy="21588"/>
            </a:xfrm>
            <a:custGeom>
              <a:avLst/>
              <a:gdLst>
                <a:gd name="csX0" fmla="*/ 20443 w 29445"/>
                <a:gd name="csY0" fmla="*/ 20568 h 21588"/>
                <a:gd name="csX1" fmla="*/ 14747 w 29445"/>
                <a:gd name="csY1" fmla="*/ 3218 h 21588"/>
                <a:gd name="csX2" fmla="*/ 9007 w 29445"/>
                <a:gd name="csY2" fmla="*/ 20568 h 21588"/>
                <a:gd name="csX3" fmla="*/ 7643 w 29445"/>
                <a:gd name="csY3" fmla="*/ 21585 h 21588"/>
                <a:gd name="csX4" fmla="*/ 6270 w 29445"/>
                <a:gd name="csY4" fmla="*/ 20568 h 21588"/>
                <a:gd name="csX5" fmla="*/ 93 w 29445"/>
                <a:gd name="csY5" fmla="*/ 1583 h 21588"/>
                <a:gd name="csX6" fmla="*/ 0 w 29445"/>
                <a:gd name="csY6" fmla="*/ 1146 h 21588"/>
                <a:gd name="csX7" fmla="*/ 1153 w 29445"/>
                <a:gd name="csY7" fmla="*/ 0 h 21588"/>
                <a:gd name="csX8" fmla="*/ 2299 w 29445"/>
                <a:gd name="csY8" fmla="*/ 838 h 21588"/>
                <a:gd name="csX9" fmla="*/ 7728 w 29445"/>
                <a:gd name="csY9" fmla="*/ 18233 h 21588"/>
                <a:gd name="csX10" fmla="*/ 13508 w 29445"/>
                <a:gd name="csY10" fmla="*/ 887 h 21588"/>
                <a:gd name="csX11" fmla="*/ 14747 w 29445"/>
                <a:gd name="csY11" fmla="*/ 4 h 21588"/>
                <a:gd name="csX12" fmla="*/ 15941 w 29445"/>
                <a:gd name="csY12" fmla="*/ 887 h 21588"/>
                <a:gd name="csX13" fmla="*/ 21722 w 29445"/>
                <a:gd name="csY13" fmla="*/ 18233 h 21588"/>
                <a:gd name="csX14" fmla="*/ 27199 w 29445"/>
                <a:gd name="csY14" fmla="*/ 838 h 21588"/>
                <a:gd name="csX15" fmla="*/ 28300 w 29445"/>
                <a:gd name="csY15" fmla="*/ 0 h 21588"/>
                <a:gd name="csX16" fmla="*/ 29446 w 29445"/>
                <a:gd name="csY16" fmla="*/ 1194 h 21588"/>
                <a:gd name="csX17" fmla="*/ 29361 w 29445"/>
                <a:gd name="csY17" fmla="*/ 1680 h 21588"/>
                <a:gd name="csX18" fmla="*/ 23183 w 29445"/>
                <a:gd name="csY18" fmla="*/ 20573 h 21588"/>
                <a:gd name="csX19" fmla="*/ 21811 w 29445"/>
                <a:gd name="csY19" fmla="*/ 21589 h 21588"/>
                <a:gd name="csX20" fmla="*/ 20447 w 29445"/>
                <a:gd name="csY20" fmla="*/ 20573 h 215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9445" h="21588">
                  <a:moveTo>
                    <a:pt x="20443" y="20568"/>
                  </a:moveTo>
                  <a:lnTo>
                    <a:pt x="14747" y="3218"/>
                  </a:lnTo>
                  <a:lnTo>
                    <a:pt x="9007" y="20568"/>
                  </a:lnTo>
                  <a:cubicBezTo>
                    <a:pt x="8829" y="21184"/>
                    <a:pt x="8258" y="21585"/>
                    <a:pt x="7643" y="21585"/>
                  </a:cubicBezTo>
                  <a:cubicBezTo>
                    <a:pt x="6979" y="21585"/>
                    <a:pt x="6448" y="21188"/>
                    <a:pt x="6270" y="20568"/>
                  </a:cubicBezTo>
                  <a:lnTo>
                    <a:pt x="93" y="1583"/>
                  </a:lnTo>
                  <a:cubicBezTo>
                    <a:pt x="48" y="1409"/>
                    <a:pt x="0" y="1279"/>
                    <a:pt x="0" y="1146"/>
                  </a:cubicBezTo>
                  <a:cubicBezTo>
                    <a:pt x="0" y="522"/>
                    <a:pt x="490" y="0"/>
                    <a:pt x="1153" y="0"/>
                  </a:cubicBezTo>
                  <a:cubicBezTo>
                    <a:pt x="1684" y="0"/>
                    <a:pt x="2121" y="304"/>
                    <a:pt x="2299" y="838"/>
                  </a:cubicBezTo>
                  <a:lnTo>
                    <a:pt x="7728" y="18233"/>
                  </a:lnTo>
                  <a:lnTo>
                    <a:pt x="13508" y="887"/>
                  </a:lnTo>
                  <a:cubicBezTo>
                    <a:pt x="13642" y="356"/>
                    <a:pt x="14172" y="4"/>
                    <a:pt x="14747" y="4"/>
                  </a:cubicBezTo>
                  <a:cubicBezTo>
                    <a:pt x="15318" y="4"/>
                    <a:pt x="15808" y="356"/>
                    <a:pt x="15941" y="887"/>
                  </a:cubicBezTo>
                  <a:lnTo>
                    <a:pt x="21722" y="18233"/>
                  </a:lnTo>
                  <a:lnTo>
                    <a:pt x="27199" y="838"/>
                  </a:lnTo>
                  <a:cubicBezTo>
                    <a:pt x="27329" y="308"/>
                    <a:pt x="27774" y="0"/>
                    <a:pt x="28300" y="0"/>
                  </a:cubicBezTo>
                  <a:cubicBezTo>
                    <a:pt x="28964" y="0"/>
                    <a:pt x="29446" y="526"/>
                    <a:pt x="29446" y="1194"/>
                  </a:cubicBezTo>
                  <a:cubicBezTo>
                    <a:pt x="29446" y="1279"/>
                    <a:pt x="29409" y="1546"/>
                    <a:pt x="29361" y="1680"/>
                  </a:cubicBezTo>
                  <a:lnTo>
                    <a:pt x="23183" y="20573"/>
                  </a:lnTo>
                  <a:cubicBezTo>
                    <a:pt x="23005" y="21188"/>
                    <a:pt x="22475" y="21589"/>
                    <a:pt x="21811" y="21589"/>
                  </a:cubicBezTo>
                  <a:cubicBezTo>
                    <a:pt x="21192" y="21589"/>
                    <a:pt x="20625" y="21192"/>
                    <a:pt x="20447" y="20573"/>
                  </a:cubicBezTo>
                </a:path>
              </a:pathLst>
            </a:custGeom>
            <a:solidFill>
              <a:srgbClr val="100721"/>
            </a:solidFill>
            <a:ln w="4048" cap="flat">
              <a:noFill/>
              <a:prstDash val="solid"/>
              <a:miter/>
            </a:ln>
          </p:spPr>
          <p:txBody>
            <a:bodyPr/>
            <a:lstStyle/>
            <a:p>
              <a:endParaRPr lang="en-US"/>
            </a:p>
          </p:txBody>
        </p:sp>
        <p:sp>
          <p:nvSpPr>
            <p:cNvPr id="191" name="Freeform 190">
              <a:extLst>
                <a:ext uri="{FF2B5EF4-FFF2-40B4-BE49-F238E27FC236}">
                  <a16:creationId xmlns:a16="http://schemas.microsoft.com/office/drawing/2014/main" id="{3194AA99-0EB7-258A-4256-7EC8B07FC3CC}"/>
                </a:ext>
              </a:extLst>
            </p:cNvPr>
            <p:cNvSpPr/>
            <p:nvPr/>
          </p:nvSpPr>
          <p:spPr>
            <a:xfrm>
              <a:off x="6605648" y="3126183"/>
              <a:ext cx="16994" cy="22382"/>
            </a:xfrm>
            <a:custGeom>
              <a:avLst/>
              <a:gdLst>
                <a:gd name="csX0" fmla="*/ 14703 w 16994"/>
                <a:gd name="csY0" fmla="*/ 17662 h 22382"/>
                <a:gd name="csX1" fmla="*/ 14703 w 16994"/>
                <a:gd name="csY1" fmla="*/ 12982 h 22382"/>
                <a:gd name="csX2" fmla="*/ 8254 w 16994"/>
                <a:gd name="csY2" fmla="*/ 10027 h 22382"/>
                <a:gd name="csX3" fmla="*/ 2429 w 16994"/>
                <a:gd name="csY3" fmla="*/ 15322 h 22382"/>
                <a:gd name="csX4" fmla="*/ 8254 w 16994"/>
                <a:gd name="csY4" fmla="*/ 20573 h 22382"/>
                <a:gd name="csX5" fmla="*/ 14703 w 16994"/>
                <a:gd name="csY5" fmla="*/ 17662 h 22382"/>
                <a:gd name="csX6" fmla="*/ 16994 w 16994"/>
                <a:gd name="csY6" fmla="*/ 6841 h 22382"/>
                <a:gd name="csX7" fmla="*/ 16994 w 16994"/>
                <a:gd name="csY7" fmla="*/ 20836 h 22382"/>
                <a:gd name="csX8" fmla="*/ 15848 w 16994"/>
                <a:gd name="csY8" fmla="*/ 21981 h 22382"/>
                <a:gd name="csX9" fmla="*/ 14703 w 16994"/>
                <a:gd name="csY9" fmla="*/ 20836 h 22382"/>
                <a:gd name="csX10" fmla="*/ 14703 w 16994"/>
                <a:gd name="csY10" fmla="*/ 19245 h 22382"/>
                <a:gd name="csX11" fmla="*/ 7465 w 16994"/>
                <a:gd name="csY11" fmla="*/ 22382 h 22382"/>
                <a:gd name="csX12" fmla="*/ 0 w 16994"/>
                <a:gd name="csY12" fmla="*/ 15278 h 22382"/>
                <a:gd name="csX13" fmla="*/ 7465 w 16994"/>
                <a:gd name="csY13" fmla="*/ 8210 h 22382"/>
                <a:gd name="csX14" fmla="*/ 14703 w 16994"/>
                <a:gd name="csY14" fmla="*/ 11258 h 22382"/>
                <a:gd name="csX15" fmla="*/ 14703 w 16994"/>
                <a:gd name="csY15" fmla="*/ 6930 h 22382"/>
                <a:gd name="csX16" fmla="*/ 8963 w 16994"/>
                <a:gd name="csY16" fmla="*/ 2032 h 22382"/>
                <a:gd name="csX17" fmla="*/ 2955 w 16994"/>
                <a:gd name="csY17" fmla="*/ 4550 h 22382"/>
                <a:gd name="csX18" fmla="*/ 2291 w 16994"/>
                <a:gd name="csY18" fmla="*/ 4769 h 22382"/>
                <a:gd name="csX19" fmla="*/ 1275 w 16994"/>
                <a:gd name="csY19" fmla="*/ 3753 h 22382"/>
                <a:gd name="csX20" fmla="*/ 1627 w 16994"/>
                <a:gd name="csY20" fmla="*/ 3004 h 22382"/>
                <a:gd name="csX21" fmla="*/ 9225 w 16994"/>
                <a:gd name="csY21" fmla="*/ 0 h 22382"/>
                <a:gd name="csX22" fmla="*/ 16994 w 16994"/>
                <a:gd name="csY22" fmla="*/ 6841 h 223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6994" h="22382">
                  <a:moveTo>
                    <a:pt x="14703" y="17662"/>
                  </a:moveTo>
                  <a:lnTo>
                    <a:pt x="14703" y="12982"/>
                  </a:lnTo>
                  <a:cubicBezTo>
                    <a:pt x="13197" y="11039"/>
                    <a:pt x="10821" y="10027"/>
                    <a:pt x="8254" y="10027"/>
                  </a:cubicBezTo>
                  <a:cubicBezTo>
                    <a:pt x="4728" y="10027"/>
                    <a:pt x="2429" y="12274"/>
                    <a:pt x="2429" y="15322"/>
                  </a:cubicBezTo>
                  <a:cubicBezTo>
                    <a:pt x="2429" y="18326"/>
                    <a:pt x="4728" y="20573"/>
                    <a:pt x="8254" y="20573"/>
                  </a:cubicBezTo>
                  <a:cubicBezTo>
                    <a:pt x="10821" y="20573"/>
                    <a:pt x="13201" y="19605"/>
                    <a:pt x="14703" y="17662"/>
                  </a:cubicBezTo>
                  <a:moveTo>
                    <a:pt x="16994" y="6841"/>
                  </a:moveTo>
                  <a:lnTo>
                    <a:pt x="16994" y="20836"/>
                  </a:lnTo>
                  <a:cubicBezTo>
                    <a:pt x="16994" y="21459"/>
                    <a:pt x="16464" y="21981"/>
                    <a:pt x="15848" y="21981"/>
                  </a:cubicBezTo>
                  <a:cubicBezTo>
                    <a:pt x="15233" y="21981"/>
                    <a:pt x="14703" y="21455"/>
                    <a:pt x="14703" y="20836"/>
                  </a:cubicBezTo>
                  <a:lnTo>
                    <a:pt x="14703" y="19245"/>
                  </a:lnTo>
                  <a:cubicBezTo>
                    <a:pt x="12893" y="21366"/>
                    <a:pt x="10420" y="22382"/>
                    <a:pt x="7465" y="22382"/>
                  </a:cubicBezTo>
                  <a:cubicBezTo>
                    <a:pt x="3797" y="22382"/>
                    <a:pt x="0" y="19872"/>
                    <a:pt x="0" y="15278"/>
                  </a:cubicBezTo>
                  <a:cubicBezTo>
                    <a:pt x="0" y="10643"/>
                    <a:pt x="3753" y="8210"/>
                    <a:pt x="7465" y="8210"/>
                  </a:cubicBezTo>
                  <a:cubicBezTo>
                    <a:pt x="10420" y="8210"/>
                    <a:pt x="12849" y="9185"/>
                    <a:pt x="14703" y="11258"/>
                  </a:cubicBezTo>
                  <a:lnTo>
                    <a:pt x="14703" y="6930"/>
                  </a:lnTo>
                  <a:cubicBezTo>
                    <a:pt x="14703" y="3757"/>
                    <a:pt x="12144" y="2032"/>
                    <a:pt x="8963" y="2032"/>
                  </a:cubicBezTo>
                  <a:cubicBezTo>
                    <a:pt x="6623" y="2032"/>
                    <a:pt x="4765" y="2741"/>
                    <a:pt x="2955" y="4550"/>
                  </a:cubicBezTo>
                  <a:cubicBezTo>
                    <a:pt x="2781" y="4684"/>
                    <a:pt x="2558" y="4769"/>
                    <a:pt x="2291" y="4769"/>
                  </a:cubicBezTo>
                  <a:cubicBezTo>
                    <a:pt x="1720" y="4769"/>
                    <a:pt x="1275" y="4332"/>
                    <a:pt x="1275" y="3753"/>
                  </a:cubicBezTo>
                  <a:cubicBezTo>
                    <a:pt x="1275" y="3441"/>
                    <a:pt x="1409" y="3174"/>
                    <a:pt x="1627" y="3004"/>
                  </a:cubicBezTo>
                  <a:cubicBezTo>
                    <a:pt x="3704" y="968"/>
                    <a:pt x="6044" y="0"/>
                    <a:pt x="9225" y="0"/>
                  </a:cubicBezTo>
                  <a:cubicBezTo>
                    <a:pt x="13553" y="0"/>
                    <a:pt x="16994" y="2077"/>
                    <a:pt x="16994" y="6841"/>
                  </a:cubicBezTo>
                </a:path>
              </a:pathLst>
            </a:custGeom>
            <a:solidFill>
              <a:srgbClr val="100721"/>
            </a:solidFill>
            <a:ln w="4048" cap="flat">
              <a:noFill/>
              <a:prstDash val="solid"/>
              <a:miter/>
            </a:ln>
          </p:spPr>
          <p:txBody>
            <a:bodyPr/>
            <a:lstStyle/>
            <a:p>
              <a:endParaRPr lang="en-US"/>
            </a:p>
          </p:txBody>
        </p:sp>
        <p:sp>
          <p:nvSpPr>
            <p:cNvPr id="192" name="Freeform 191">
              <a:extLst>
                <a:ext uri="{FF2B5EF4-FFF2-40B4-BE49-F238E27FC236}">
                  <a16:creationId xmlns:a16="http://schemas.microsoft.com/office/drawing/2014/main" id="{D231FBC2-2F20-25BA-40F2-4D597EE9382A}"/>
                </a:ext>
              </a:extLst>
            </p:cNvPr>
            <p:cNvSpPr/>
            <p:nvPr/>
          </p:nvSpPr>
          <p:spPr>
            <a:xfrm>
              <a:off x="6629787" y="3126361"/>
              <a:ext cx="9670" cy="21803"/>
            </a:xfrm>
            <a:custGeom>
              <a:avLst/>
              <a:gdLst>
                <a:gd name="csX0" fmla="*/ 9671 w 9670"/>
                <a:gd name="csY0" fmla="*/ 1190 h 21803"/>
                <a:gd name="csX1" fmla="*/ 8307 w 9670"/>
                <a:gd name="csY1" fmla="*/ 2336 h 21803"/>
                <a:gd name="csX2" fmla="*/ 2299 w 9670"/>
                <a:gd name="csY2" fmla="*/ 6133 h 21803"/>
                <a:gd name="csX3" fmla="*/ 2299 w 9670"/>
                <a:gd name="csY3" fmla="*/ 20658 h 21803"/>
                <a:gd name="csX4" fmla="*/ 1153 w 9670"/>
                <a:gd name="csY4" fmla="*/ 21803 h 21803"/>
                <a:gd name="csX5" fmla="*/ 0 w 9670"/>
                <a:gd name="csY5" fmla="*/ 20658 h 21803"/>
                <a:gd name="csX6" fmla="*/ 0 w 9670"/>
                <a:gd name="csY6" fmla="*/ 1368 h 21803"/>
                <a:gd name="csX7" fmla="*/ 1153 w 9670"/>
                <a:gd name="csY7" fmla="*/ 223 h 21803"/>
                <a:gd name="csX8" fmla="*/ 2299 w 9670"/>
                <a:gd name="csY8" fmla="*/ 1368 h 21803"/>
                <a:gd name="csX9" fmla="*/ 2299 w 9670"/>
                <a:gd name="csY9" fmla="*/ 4060 h 21803"/>
                <a:gd name="csX10" fmla="*/ 7509 w 9670"/>
                <a:gd name="csY10" fmla="*/ 178 h 21803"/>
                <a:gd name="csX11" fmla="*/ 8525 w 9670"/>
                <a:gd name="csY11" fmla="*/ 0 h 21803"/>
                <a:gd name="csX12" fmla="*/ 9671 w 9670"/>
                <a:gd name="csY12" fmla="*/ 1194 h 218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670" h="21803">
                  <a:moveTo>
                    <a:pt x="9671" y="1190"/>
                  </a:moveTo>
                  <a:cubicBezTo>
                    <a:pt x="9671" y="1765"/>
                    <a:pt x="9140" y="2291"/>
                    <a:pt x="8307" y="2336"/>
                  </a:cubicBezTo>
                  <a:cubicBezTo>
                    <a:pt x="6052" y="2429"/>
                    <a:pt x="3315" y="4238"/>
                    <a:pt x="2299" y="6133"/>
                  </a:cubicBezTo>
                  <a:lnTo>
                    <a:pt x="2299" y="20658"/>
                  </a:lnTo>
                  <a:cubicBezTo>
                    <a:pt x="2299" y="21273"/>
                    <a:pt x="1769" y="21803"/>
                    <a:pt x="1153" y="21803"/>
                  </a:cubicBezTo>
                  <a:cubicBezTo>
                    <a:pt x="530" y="21803"/>
                    <a:pt x="0" y="21273"/>
                    <a:pt x="0" y="20658"/>
                  </a:cubicBezTo>
                  <a:lnTo>
                    <a:pt x="0" y="1368"/>
                  </a:lnTo>
                  <a:cubicBezTo>
                    <a:pt x="0" y="745"/>
                    <a:pt x="530" y="223"/>
                    <a:pt x="1153" y="223"/>
                  </a:cubicBezTo>
                  <a:cubicBezTo>
                    <a:pt x="1769" y="223"/>
                    <a:pt x="2299" y="745"/>
                    <a:pt x="2299" y="1368"/>
                  </a:cubicBezTo>
                  <a:lnTo>
                    <a:pt x="2299" y="4060"/>
                  </a:lnTo>
                  <a:cubicBezTo>
                    <a:pt x="3712" y="2166"/>
                    <a:pt x="5521" y="660"/>
                    <a:pt x="7509" y="178"/>
                  </a:cubicBezTo>
                  <a:cubicBezTo>
                    <a:pt x="7946" y="44"/>
                    <a:pt x="8173" y="0"/>
                    <a:pt x="8525" y="0"/>
                  </a:cubicBezTo>
                  <a:cubicBezTo>
                    <a:pt x="9225" y="0"/>
                    <a:pt x="9671" y="530"/>
                    <a:pt x="9671" y="1194"/>
                  </a:cubicBezTo>
                </a:path>
              </a:pathLst>
            </a:custGeom>
            <a:solidFill>
              <a:srgbClr val="100721"/>
            </a:solidFill>
            <a:ln w="4048" cap="flat">
              <a:noFill/>
              <a:prstDash val="solid"/>
              <a:miter/>
            </a:ln>
          </p:spPr>
          <p:txBody>
            <a:bodyPr/>
            <a:lstStyle/>
            <a:p>
              <a:endParaRPr lang="en-US"/>
            </a:p>
          </p:txBody>
        </p:sp>
        <p:sp>
          <p:nvSpPr>
            <p:cNvPr id="193" name="Freeform 192">
              <a:extLst>
                <a:ext uri="{FF2B5EF4-FFF2-40B4-BE49-F238E27FC236}">
                  <a16:creationId xmlns:a16="http://schemas.microsoft.com/office/drawing/2014/main" id="{94251520-F2C0-6F9E-A88D-1FD3C0DD4822}"/>
                </a:ext>
              </a:extLst>
            </p:cNvPr>
            <p:cNvSpPr/>
            <p:nvPr/>
          </p:nvSpPr>
          <p:spPr>
            <a:xfrm>
              <a:off x="6642551" y="3118455"/>
              <a:ext cx="19289" cy="30113"/>
            </a:xfrm>
            <a:custGeom>
              <a:avLst/>
              <a:gdLst>
                <a:gd name="csX0" fmla="*/ 16950 w 19289"/>
                <a:gd name="csY0" fmla="*/ 24236 h 30113"/>
                <a:gd name="csX1" fmla="*/ 16950 w 19289"/>
                <a:gd name="csY1" fmla="*/ 13683 h 30113"/>
                <a:gd name="csX2" fmla="*/ 9930 w 19289"/>
                <a:gd name="csY2" fmla="*/ 9800 h 30113"/>
                <a:gd name="csX3" fmla="*/ 2473 w 19289"/>
                <a:gd name="csY3" fmla="*/ 18941 h 30113"/>
                <a:gd name="csX4" fmla="*/ 9930 w 19289"/>
                <a:gd name="csY4" fmla="*/ 28037 h 30113"/>
                <a:gd name="csX5" fmla="*/ 16950 w 19289"/>
                <a:gd name="csY5" fmla="*/ 24236 h 30113"/>
                <a:gd name="csX6" fmla="*/ 19289 w 19289"/>
                <a:gd name="csY6" fmla="*/ 1150 h 30113"/>
                <a:gd name="csX7" fmla="*/ 19289 w 19289"/>
                <a:gd name="csY7" fmla="*/ 28568 h 30113"/>
                <a:gd name="csX8" fmla="*/ 18144 w 19289"/>
                <a:gd name="csY8" fmla="*/ 29713 h 30113"/>
                <a:gd name="csX9" fmla="*/ 16950 w 19289"/>
                <a:gd name="csY9" fmla="*/ 28568 h 30113"/>
                <a:gd name="csX10" fmla="*/ 16950 w 19289"/>
                <a:gd name="csY10" fmla="*/ 26228 h 30113"/>
                <a:gd name="csX11" fmla="*/ 9533 w 19289"/>
                <a:gd name="csY11" fmla="*/ 30114 h 30113"/>
                <a:gd name="csX12" fmla="*/ 0 w 19289"/>
                <a:gd name="csY12" fmla="*/ 18941 h 30113"/>
                <a:gd name="csX13" fmla="*/ 9533 w 19289"/>
                <a:gd name="csY13" fmla="*/ 7724 h 30113"/>
                <a:gd name="csX14" fmla="*/ 16950 w 19289"/>
                <a:gd name="csY14" fmla="*/ 11655 h 30113"/>
                <a:gd name="csX15" fmla="*/ 16950 w 19289"/>
                <a:gd name="csY15" fmla="*/ 1146 h 30113"/>
                <a:gd name="csX16" fmla="*/ 18144 w 19289"/>
                <a:gd name="csY16" fmla="*/ 0 h 30113"/>
                <a:gd name="csX17" fmla="*/ 19289 w 19289"/>
                <a:gd name="csY17" fmla="*/ 1146 h 301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9289" h="30113">
                  <a:moveTo>
                    <a:pt x="16950" y="24236"/>
                  </a:moveTo>
                  <a:lnTo>
                    <a:pt x="16950" y="13683"/>
                  </a:lnTo>
                  <a:cubicBezTo>
                    <a:pt x="15711" y="11606"/>
                    <a:pt x="12934" y="9800"/>
                    <a:pt x="9930" y="9800"/>
                  </a:cubicBezTo>
                  <a:cubicBezTo>
                    <a:pt x="5202" y="9800"/>
                    <a:pt x="2473" y="13776"/>
                    <a:pt x="2473" y="18941"/>
                  </a:cubicBezTo>
                  <a:cubicBezTo>
                    <a:pt x="2473" y="24107"/>
                    <a:pt x="5206" y="28037"/>
                    <a:pt x="9930" y="28037"/>
                  </a:cubicBezTo>
                  <a:cubicBezTo>
                    <a:pt x="12934" y="28037"/>
                    <a:pt x="15711" y="26272"/>
                    <a:pt x="16950" y="24236"/>
                  </a:cubicBezTo>
                  <a:moveTo>
                    <a:pt x="19289" y="1150"/>
                  </a:moveTo>
                  <a:lnTo>
                    <a:pt x="19289" y="28568"/>
                  </a:lnTo>
                  <a:cubicBezTo>
                    <a:pt x="19289" y="29187"/>
                    <a:pt x="18759" y="29713"/>
                    <a:pt x="18144" y="29713"/>
                  </a:cubicBezTo>
                  <a:cubicBezTo>
                    <a:pt x="17528" y="29713"/>
                    <a:pt x="16950" y="29183"/>
                    <a:pt x="16950" y="28568"/>
                  </a:cubicBezTo>
                  <a:lnTo>
                    <a:pt x="16950" y="26228"/>
                  </a:lnTo>
                  <a:cubicBezTo>
                    <a:pt x="15407" y="28434"/>
                    <a:pt x="12667" y="30114"/>
                    <a:pt x="9533" y="30114"/>
                  </a:cubicBezTo>
                  <a:cubicBezTo>
                    <a:pt x="3886" y="30114"/>
                    <a:pt x="0" y="25787"/>
                    <a:pt x="0" y="18941"/>
                  </a:cubicBezTo>
                  <a:cubicBezTo>
                    <a:pt x="0" y="12189"/>
                    <a:pt x="3882" y="7724"/>
                    <a:pt x="9533" y="7724"/>
                  </a:cubicBezTo>
                  <a:cubicBezTo>
                    <a:pt x="12537" y="7724"/>
                    <a:pt x="15188" y="9226"/>
                    <a:pt x="16950" y="11655"/>
                  </a:cubicBezTo>
                  <a:lnTo>
                    <a:pt x="16950" y="1146"/>
                  </a:lnTo>
                  <a:cubicBezTo>
                    <a:pt x="16950" y="530"/>
                    <a:pt x="17528" y="0"/>
                    <a:pt x="18144" y="0"/>
                  </a:cubicBezTo>
                  <a:cubicBezTo>
                    <a:pt x="18759" y="0"/>
                    <a:pt x="19289" y="530"/>
                    <a:pt x="19289" y="1146"/>
                  </a:cubicBezTo>
                </a:path>
              </a:pathLst>
            </a:custGeom>
            <a:solidFill>
              <a:srgbClr val="100721"/>
            </a:solidFill>
            <a:ln w="4048" cap="flat">
              <a:noFill/>
              <a:prstDash val="solid"/>
              <a:miter/>
            </a:ln>
          </p:spPr>
          <p:txBody>
            <a:bodyPr/>
            <a:lstStyle/>
            <a:p>
              <a:endParaRPr lang="en-US"/>
            </a:p>
          </p:txBody>
        </p:sp>
        <p:sp>
          <p:nvSpPr>
            <p:cNvPr id="194" name="Freeform 193">
              <a:extLst>
                <a:ext uri="{FF2B5EF4-FFF2-40B4-BE49-F238E27FC236}">
                  <a16:creationId xmlns:a16="http://schemas.microsoft.com/office/drawing/2014/main" id="{832034CD-F533-9113-D7C3-6118B41A73B5}"/>
                </a:ext>
              </a:extLst>
            </p:cNvPr>
            <p:cNvSpPr/>
            <p:nvPr/>
          </p:nvSpPr>
          <p:spPr>
            <a:xfrm>
              <a:off x="6668370" y="3118771"/>
              <a:ext cx="3533" cy="29393"/>
            </a:xfrm>
            <a:custGeom>
              <a:avLst/>
              <a:gdLst>
                <a:gd name="csX0" fmla="*/ 615 w 3533"/>
                <a:gd name="csY0" fmla="*/ 28248 h 29393"/>
                <a:gd name="csX1" fmla="*/ 615 w 3533"/>
                <a:gd name="csY1" fmla="*/ 8958 h 29393"/>
                <a:gd name="csX2" fmla="*/ 1761 w 3533"/>
                <a:gd name="csY2" fmla="*/ 7813 h 29393"/>
                <a:gd name="csX3" fmla="*/ 2915 w 3533"/>
                <a:gd name="csY3" fmla="*/ 8958 h 29393"/>
                <a:gd name="csX4" fmla="*/ 2915 w 3533"/>
                <a:gd name="csY4" fmla="*/ 28248 h 29393"/>
                <a:gd name="csX5" fmla="*/ 1761 w 3533"/>
                <a:gd name="csY5" fmla="*/ 29393 h 29393"/>
                <a:gd name="csX6" fmla="*/ 615 w 3533"/>
                <a:gd name="csY6" fmla="*/ 28248 h 29393"/>
                <a:gd name="csX7" fmla="*/ 0 w 3533"/>
                <a:gd name="csY7" fmla="*/ 1761 h 29393"/>
                <a:gd name="csX8" fmla="*/ 1761 w 3533"/>
                <a:gd name="csY8" fmla="*/ 0 h 29393"/>
                <a:gd name="csX9" fmla="*/ 3534 w 3533"/>
                <a:gd name="csY9" fmla="*/ 1761 h 29393"/>
                <a:gd name="csX10" fmla="*/ 1761 w 3533"/>
                <a:gd name="csY10" fmla="*/ 3530 h 29393"/>
                <a:gd name="csX11" fmla="*/ 0 w 3533"/>
                <a:gd name="csY11" fmla="*/ 1761 h 293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533" h="29393">
                  <a:moveTo>
                    <a:pt x="615" y="28248"/>
                  </a:moveTo>
                  <a:lnTo>
                    <a:pt x="615" y="8958"/>
                  </a:lnTo>
                  <a:cubicBezTo>
                    <a:pt x="615" y="8335"/>
                    <a:pt x="1145" y="7813"/>
                    <a:pt x="1761" y="7813"/>
                  </a:cubicBezTo>
                  <a:cubicBezTo>
                    <a:pt x="2384" y="7813"/>
                    <a:pt x="2915" y="8339"/>
                    <a:pt x="2915" y="8958"/>
                  </a:cubicBezTo>
                  <a:lnTo>
                    <a:pt x="2915" y="28248"/>
                  </a:lnTo>
                  <a:cubicBezTo>
                    <a:pt x="2915" y="28867"/>
                    <a:pt x="2384" y="29393"/>
                    <a:pt x="1761" y="29393"/>
                  </a:cubicBezTo>
                  <a:cubicBezTo>
                    <a:pt x="1145" y="29393"/>
                    <a:pt x="615" y="28863"/>
                    <a:pt x="615" y="28248"/>
                  </a:cubicBezTo>
                  <a:moveTo>
                    <a:pt x="0" y="1761"/>
                  </a:moveTo>
                  <a:cubicBezTo>
                    <a:pt x="0" y="793"/>
                    <a:pt x="834" y="0"/>
                    <a:pt x="1761" y="0"/>
                  </a:cubicBezTo>
                  <a:cubicBezTo>
                    <a:pt x="2736" y="0"/>
                    <a:pt x="3534" y="793"/>
                    <a:pt x="3534" y="1761"/>
                  </a:cubicBezTo>
                  <a:cubicBezTo>
                    <a:pt x="3534" y="2737"/>
                    <a:pt x="2736" y="3530"/>
                    <a:pt x="1761" y="3530"/>
                  </a:cubicBezTo>
                  <a:cubicBezTo>
                    <a:pt x="834" y="3530"/>
                    <a:pt x="0" y="2737"/>
                    <a:pt x="0" y="1761"/>
                  </a:cubicBezTo>
                </a:path>
              </a:pathLst>
            </a:custGeom>
            <a:solidFill>
              <a:srgbClr val="100721"/>
            </a:solidFill>
            <a:ln w="4048" cap="flat">
              <a:noFill/>
              <a:prstDash val="solid"/>
              <a:miter/>
            </a:ln>
          </p:spPr>
          <p:txBody>
            <a:bodyPr/>
            <a:lstStyle/>
            <a:p>
              <a:endParaRPr lang="en-US"/>
            </a:p>
          </p:txBody>
        </p:sp>
        <p:sp>
          <p:nvSpPr>
            <p:cNvPr id="195" name="Freeform 194">
              <a:extLst>
                <a:ext uri="{FF2B5EF4-FFF2-40B4-BE49-F238E27FC236}">
                  <a16:creationId xmlns:a16="http://schemas.microsoft.com/office/drawing/2014/main" id="{81C736C9-38FB-2240-EC7E-3C8AC661A654}"/>
                </a:ext>
              </a:extLst>
            </p:cNvPr>
            <p:cNvSpPr/>
            <p:nvPr/>
          </p:nvSpPr>
          <p:spPr>
            <a:xfrm>
              <a:off x="6678430" y="3126187"/>
              <a:ext cx="16690" cy="21985"/>
            </a:xfrm>
            <a:custGeom>
              <a:avLst/>
              <a:gdLst>
                <a:gd name="csX0" fmla="*/ 16690 w 16690"/>
                <a:gd name="csY0" fmla="*/ 6926 h 21985"/>
                <a:gd name="csX1" fmla="*/ 16690 w 16690"/>
                <a:gd name="csY1" fmla="*/ 20836 h 21985"/>
                <a:gd name="csX2" fmla="*/ 15545 w 16690"/>
                <a:gd name="csY2" fmla="*/ 21981 h 21985"/>
                <a:gd name="csX3" fmla="*/ 14399 w 16690"/>
                <a:gd name="csY3" fmla="*/ 20836 h 21985"/>
                <a:gd name="csX4" fmla="*/ 14399 w 16690"/>
                <a:gd name="csY4" fmla="*/ 7412 h 21985"/>
                <a:gd name="csX5" fmla="*/ 9229 w 16690"/>
                <a:gd name="csY5" fmla="*/ 2077 h 21985"/>
                <a:gd name="csX6" fmla="*/ 2299 w 16690"/>
                <a:gd name="csY6" fmla="*/ 5736 h 21985"/>
                <a:gd name="csX7" fmla="*/ 2299 w 16690"/>
                <a:gd name="csY7" fmla="*/ 20840 h 21985"/>
                <a:gd name="csX8" fmla="*/ 1153 w 16690"/>
                <a:gd name="csY8" fmla="*/ 21985 h 21985"/>
                <a:gd name="csX9" fmla="*/ 0 w 16690"/>
                <a:gd name="csY9" fmla="*/ 20840 h 21985"/>
                <a:gd name="csX10" fmla="*/ 0 w 16690"/>
                <a:gd name="csY10" fmla="*/ 1550 h 21985"/>
                <a:gd name="csX11" fmla="*/ 1153 w 16690"/>
                <a:gd name="csY11" fmla="*/ 405 h 21985"/>
                <a:gd name="csX12" fmla="*/ 2299 w 16690"/>
                <a:gd name="csY12" fmla="*/ 1550 h 21985"/>
                <a:gd name="csX13" fmla="*/ 2299 w 16690"/>
                <a:gd name="csY13" fmla="*/ 3753 h 21985"/>
                <a:gd name="csX14" fmla="*/ 9982 w 16690"/>
                <a:gd name="csY14" fmla="*/ 0 h 21985"/>
                <a:gd name="csX15" fmla="*/ 16690 w 16690"/>
                <a:gd name="csY15" fmla="*/ 6934 h 219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6690" h="21985">
                  <a:moveTo>
                    <a:pt x="16690" y="6926"/>
                  </a:moveTo>
                  <a:lnTo>
                    <a:pt x="16690" y="20836"/>
                  </a:lnTo>
                  <a:cubicBezTo>
                    <a:pt x="16690" y="21451"/>
                    <a:pt x="16160" y="21981"/>
                    <a:pt x="15545" y="21981"/>
                  </a:cubicBezTo>
                  <a:cubicBezTo>
                    <a:pt x="14929" y="21981"/>
                    <a:pt x="14399" y="21451"/>
                    <a:pt x="14399" y="20836"/>
                  </a:cubicBezTo>
                  <a:lnTo>
                    <a:pt x="14399" y="7412"/>
                  </a:lnTo>
                  <a:cubicBezTo>
                    <a:pt x="14399" y="3307"/>
                    <a:pt x="12322" y="2077"/>
                    <a:pt x="9229" y="2077"/>
                  </a:cubicBezTo>
                  <a:cubicBezTo>
                    <a:pt x="6497" y="2077"/>
                    <a:pt x="3668" y="3793"/>
                    <a:pt x="2299" y="5736"/>
                  </a:cubicBezTo>
                  <a:lnTo>
                    <a:pt x="2299" y="20840"/>
                  </a:lnTo>
                  <a:cubicBezTo>
                    <a:pt x="2299" y="21455"/>
                    <a:pt x="1769" y="21985"/>
                    <a:pt x="1153" y="21985"/>
                  </a:cubicBezTo>
                  <a:cubicBezTo>
                    <a:pt x="530" y="21985"/>
                    <a:pt x="0" y="21455"/>
                    <a:pt x="0" y="20840"/>
                  </a:cubicBezTo>
                  <a:lnTo>
                    <a:pt x="0" y="1550"/>
                  </a:lnTo>
                  <a:cubicBezTo>
                    <a:pt x="0" y="927"/>
                    <a:pt x="530" y="405"/>
                    <a:pt x="1153" y="405"/>
                  </a:cubicBezTo>
                  <a:cubicBezTo>
                    <a:pt x="1769" y="405"/>
                    <a:pt x="2299" y="931"/>
                    <a:pt x="2299" y="1550"/>
                  </a:cubicBezTo>
                  <a:lnTo>
                    <a:pt x="2299" y="3753"/>
                  </a:lnTo>
                  <a:cubicBezTo>
                    <a:pt x="3846" y="1903"/>
                    <a:pt x="6894" y="0"/>
                    <a:pt x="9982" y="0"/>
                  </a:cubicBezTo>
                  <a:cubicBezTo>
                    <a:pt x="14306" y="0"/>
                    <a:pt x="16690" y="2121"/>
                    <a:pt x="16690" y="6934"/>
                  </a:cubicBezTo>
                </a:path>
              </a:pathLst>
            </a:custGeom>
            <a:solidFill>
              <a:srgbClr val="100721"/>
            </a:solidFill>
            <a:ln w="4048" cap="flat">
              <a:noFill/>
              <a:prstDash val="solid"/>
              <a:miter/>
            </a:ln>
          </p:spPr>
          <p:txBody>
            <a:bodyPr/>
            <a:lstStyle/>
            <a:p>
              <a:endParaRPr lang="en-US"/>
            </a:p>
          </p:txBody>
        </p:sp>
        <p:sp>
          <p:nvSpPr>
            <p:cNvPr id="196" name="Freeform 195">
              <a:extLst>
                <a:ext uri="{FF2B5EF4-FFF2-40B4-BE49-F238E27FC236}">
                  <a16:creationId xmlns:a16="http://schemas.microsoft.com/office/drawing/2014/main" id="{8A398D95-56E1-007C-5B38-3895CEE7C069}"/>
                </a:ext>
              </a:extLst>
            </p:cNvPr>
            <p:cNvSpPr/>
            <p:nvPr/>
          </p:nvSpPr>
          <p:spPr>
            <a:xfrm>
              <a:off x="6701034" y="3126183"/>
              <a:ext cx="19289" cy="30506"/>
            </a:xfrm>
            <a:custGeom>
              <a:avLst/>
              <a:gdLst>
                <a:gd name="csX0" fmla="*/ 16950 w 19289"/>
                <a:gd name="csY0" fmla="*/ 16334 h 30506"/>
                <a:gd name="csX1" fmla="*/ 16950 w 19289"/>
                <a:gd name="csY1" fmla="*/ 5959 h 30506"/>
                <a:gd name="csX2" fmla="*/ 9930 w 19289"/>
                <a:gd name="csY2" fmla="*/ 2077 h 30506"/>
                <a:gd name="csX3" fmla="*/ 2473 w 19289"/>
                <a:gd name="csY3" fmla="*/ 11173 h 30506"/>
                <a:gd name="csX4" fmla="*/ 9930 w 19289"/>
                <a:gd name="csY4" fmla="*/ 20220 h 30506"/>
                <a:gd name="csX5" fmla="*/ 16950 w 19289"/>
                <a:gd name="csY5" fmla="*/ 16338 h 30506"/>
                <a:gd name="csX6" fmla="*/ 19289 w 19289"/>
                <a:gd name="csY6" fmla="*/ 1542 h 30506"/>
                <a:gd name="csX7" fmla="*/ 19289 w 19289"/>
                <a:gd name="csY7" fmla="*/ 21629 h 30506"/>
                <a:gd name="csX8" fmla="*/ 9663 w 19289"/>
                <a:gd name="csY8" fmla="*/ 30507 h 30506"/>
                <a:gd name="csX9" fmla="*/ 1980 w 19289"/>
                <a:gd name="csY9" fmla="*/ 27900 h 30506"/>
                <a:gd name="csX10" fmla="*/ 1583 w 19289"/>
                <a:gd name="csY10" fmla="*/ 27058 h 30506"/>
                <a:gd name="csX11" fmla="*/ 2643 w 19289"/>
                <a:gd name="csY11" fmla="*/ 26005 h 30506"/>
                <a:gd name="csX12" fmla="*/ 3307 w 19289"/>
                <a:gd name="csY12" fmla="*/ 26264 h 30506"/>
                <a:gd name="csX13" fmla="*/ 9663 w 19289"/>
                <a:gd name="csY13" fmla="*/ 28519 h 30506"/>
                <a:gd name="csX14" fmla="*/ 16950 w 19289"/>
                <a:gd name="csY14" fmla="*/ 21678 h 30506"/>
                <a:gd name="csX15" fmla="*/ 16950 w 19289"/>
                <a:gd name="csY15" fmla="*/ 18370 h 30506"/>
                <a:gd name="csX16" fmla="*/ 9533 w 19289"/>
                <a:gd name="csY16" fmla="*/ 22297 h 30506"/>
                <a:gd name="csX17" fmla="*/ 0 w 19289"/>
                <a:gd name="csY17" fmla="*/ 11173 h 30506"/>
                <a:gd name="csX18" fmla="*/ 9533 w 19289"/>
                <a:gd name="csY18" fmla="*/ 0 h 30506"/>
                <a:gd name="csX19" fmla="*/ 16950 w 19289"/>
                <a:gd name="csY19" fmla="*/ 3931 h 30506"/>
                <a:gd name="csX20" fmla="*/ 16950 w 19289"/>
                <a:gd name="csY20" fmla="*/ 1542 h 30506"/>
                <a:gd name="csX21" fmla="*/ 18143 w 19289"/>
                <a:gd name="csY21" fmla="*/ 397 h 30506"/>
                <a:gd name="csX22" fmla="*/ 19289 w 19289"/>
                <a:gd name="csY22" fmla="*/ 1542 h 305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9289" h="30506">
                  <a:moveTo>
                    <a:pt x="16950" y="16334"/>
                  </a:moveTo>
                  <a:lnTo>
                    <a:pt x="16950" y="5959"/>
                  </a:lnTo>
                  <a:cubicBezTo>
                    <a:pt x="15711" y="3882"/>
                    <a:pt x="12885" y="2077"/>
                    <a:pt x="9930" y="2077"/>
                  </a:cubicBezTo>
                  <a:cubicBezTo>
                    <a:pt x="5210" y="2077"/>
                    <a:pt x="2473" y="6007"/>
                    <a:pt x="2473" y="11173"/>
                  </a:cubicBezTo>
                  <a:cubicBezTo>
                    <a:pt x="2473" y="16338"/>
                    <a:pt x="5210" y="20220"/>
                    <a:pt x="9930" y="20220"/>
                  </a:cubicBezTo>
                  <a:cubicBezTo>
                    <a:pt x="12885" y="20220"/>
                    <a:pt x="15711" y="18411"/>
                    <a:pt x="16950" y="16338"/>
                  </a:cubicBezTo>
                  <a:moveTo>
                    <a:pt x="19289" y="1542"/>
                  </a:moveTo>
                  <a:lnTo>
                    <a:pt x="19289" y="21629"/>
                  </a:lnTo>
                  <a:cubicBezTo>
                    <a:pt x="19289" y="28167"/>
                    <a:pt x="14873" y="30507"/>
                    <a:pt x="9663" y="30507"/>
                  </a:cubicBezTo>
                  <a:cubicBezTo>
                    <a:pt x="6440" y="30507"/>
                    <a:pt x="4279" y="29976"/>
                    <a:pt x="1980" y="27900"/>
                  </a:cubicBezTo>
                  <a:cubicBezTo>
                    <a:pt x="1716" y="27722"/>
                    <a:pt x="1583" y="27418"/>
                    <a:pt x="1583" y="27058"/>
                  </a:cubicBezTo>
                  <a:cubicBezTo>
                    <a:pt x="1583" y="26487"/>
                    <a:pt x="2024" y="26005"/>
                    <a:pt x="2643" y="26005"/>
                  </a:cubicBezTo>
                  <a:cubicBezTo>
                    <a:pt x="2862" y="26005"/>
                    <a:pt x="3125" y="26090"/>
                    <a:pt x="3307" y="26264"/>
                  </a:cubicBezTo>
                  <a:cubicBezTo>
                    <a:pt x="5031" y="27900"/>
                    <a:pt x="6926" y="28519"/>
                    <a:pt x="9663" y="28519"/>
                  </a:cubicBezTo>
                  <a:cubicBezTo>
                    <a:pt x="13545" y="28519"/>
                    <a:pt x="16950" y="26576"/>
                    <a:pt x="16950" y="21678"/>
                  </a:cubicBezTo>
                  <a:lnTo>
                    <a:pt x="16950" y="18370"/>
                  </a:lnTo>
                  <a:cubicBezTo>
                    <a:pt x="15358" y="20484"/>
                    <a:pt x="12667" y="22297"/>
                    <a:pt x="9533" y="22297"/>
                  </a:cubicBezTo>
                  <a:cubicBezTo>
                    <a:pt x="3886" y="22297"/>
                    <a:pt x="0" y="18014"/>
                    <a:pt x="0" y="11173"/>
                  </a:cubicBezTo>
                  <a:cubicBezTo>
                    <a:pt x="0" y="4417"/>
                    <a:pt x="3882" y="0"/>
                    <a:pt x="9533" y="0"/>
                  </a:cubicBezTo>
                  <a:cubicBezTo>
                    <a:pt x="12537" y="0"/>
                    <a:pt x="15188" y="1498"/>
                    <a:pt x="16950" y="3931"/>
                  </a:cubicBezTo>
                  <a:lnTo>
                    <a:pt x="16950" y="1542"/>
                  </a:lnTo>
                  <a:cubicBezTo>
                    <a:pt x="16950" y="927"/>
                    <a:pt x="17480" y="397"/>
                    <a:pt x="18143" y="397"/>
                  </a:cubicBezTo>
                  <a:cubicBezTo>
                    <a:pt x="18759" y="397"/>
                    <a:pt x="19289" y="927"/>
                    <a:pt x="19289" y="1542"/>
                  </a:cubicBezTo>
                </a:path>
              </a:pathLst>
            </a:custGeom>
            <a:solidFill>
              <a:srgbClr val="100721"/>
            </a:solidFill>
            <a:ln w="4048" cap="flat">
              <a:noFill/>
              <a:prstDash val="solid"/>
              <a:miter/>
            </a:ln>
          </p:spPr>
          <p:txBody>
            <a:bodyPr/>
            <a:lstStyle/>
            <a:p>
              <a:endParaRPr lang="en-US"/>
            </a:p>
          </p:txBody>
        </p:sp>
        <p:sp>
          <p:nvSpPr>
            <p:cNvPr id="197" name="Freeform 196">
              <a:extLst>
                <a:ext uri="{FF2B5EF4-FFF2-40B4-BE49-F238E27FC236}">
                  <a16:creationId xmlns:a16="http://schemas.microsoft.com/office/drawing/2014/main" id="{8EF54A75-3501-2CCE-53F8-645B79A02E05}"/>
                </a:ext>
              </a:extLst>
            </p:cNvPr>
            <p:cNvSpPr/>
            <p:nvPr/>
          </p:nvSpPr>
          <p:spPr>
            <a:xfrm>
              <a:off x="6738240" y="3118771"/>
              <a:ext cx="3534" cy="29393"/>
            </a:xfrm>
            <a:custGeom>
              <a:avLst/>
              <a:gdLst>
                <a:gd name="csX0" fmla="*/ 616 w 3534"/>
                <a:gd name="csY0" fmla="*/ 28248 h 29393"/>
                <a:gd name="csX1" fmla="*/ 616 w 3534"/>
                <a:gd name="csY1" fmla="*/ 8958 h 29393"/>
                <a:gd name="csX2" fmla="*/ 1761 w 3534"/>
                <a:gd name="csY2" fmla="*/ 7813 h 29393"/>
                <a:gd name="csX3" fmla="*/ 2915 w 3534"/>
                <a:gd name="csY3" fmla="*/ 8958 h 29393"/>
                <a:gd name="csX4" fmla="*/ 2915 w 3534"/>
                <a:gd name="csY4" fmla="*/ 28248 h 29393"/>
                <a:gd name="csX5" fmla="*/ 1761 w 3534"/>
                <a:gd name="csY5" fmla="*/ 29393 h 29393"/>
                <a:gd name="csX6" fmla="*/ 616 w 3534"/>
                <a:gd name="csY6" fmla="*/ 28248 h 29393"/>
                <a:gd name="csX7" fmla="*/ 0 w 3534"/>
                <a:gd name="csY7" fmla="*/ 1761 h 29393"/>
                <a:gd name="csX8" fmla="*/ 1761 w 3534"/>
                <a:gd name="csY8" fmla="*/ 0 h 29393"/>
                <a:gd name="csX9" fmla="*/ 3534 w 3534"/>
                <a:gd name="csY9" fmla="*/ 1761 h 29393"/>
                <a:gd name="csX10" fmla="*/ 1761 w 3534"/>
                <a:gd name="csY10" fmla="*/ 3530 h 29393"/>
                <a:gd name="csX11" fmla="*/ 0 w 3534"/>
                <a:gd name="csY11" fmla="*/ 1761 h 293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534" h="29393">
                  <a:moveTo>
                    <a:pt x="616" y="28248"/>
                  </a:moveTo>
                  <a:lnTo>
                    <a:pt x="616" y="8958"/>
                  </a:lnTo>
                  <a:cubicBezTo>
                    <a:pt x="616" y="8335"/>
                    <a:pt x="1146" y="7813"/>
                    <a:pt x="1761" y="7813"/>
                  </a:cubicBezTo>
                  <a:cubicBezTo>
                    <a:pt x="2385" y="7813"/>
                    <a:pt x="2915" y="8339"/>
                    <a:pt x="2915" y="8958"/>
                  </a:cubicBezTo>
                  <a:lnTo>
                    <a:pt x="2915" y="28248"/>
                  </a:lnTo>
                  <a:cubicBezTo>
                    <a:pt x="2915" y="28867"/>
                    <a:pt x="2385" y="29393"/>
                    <a:pt x="1761" y="29393"/>
                  </a:cubicBezTo>
                  <a:cubicBezTo>
                    <a:pt x="1146" y="29393"/>
                    <a:pt x="616" y="28863"/>
                    <a:pt x="616" y="28248"/>
                  </a:cubicBezTo>
                  <a:moveTo>
                    <a:pt x="0" y="1761"/>
                  </a:moveTo>
                  <a:cubicBezTo>
                    <a:pt x="0" y="793"/>
                    <a:pt x="834" y="0"/>
                    <a:pt x="1761" y="0"/>
                  </a:cubicBezTo>
                  <a:cubicBezTo>
                    <a:pt x="2737" y="0"/>
                    <a:pt x="3534" y="793"/>
                    <a:pt x="3534" y="1761"/>
                  </a:cubicBezTo>
                  <a:cubicBezTo>
                    <a:pt x="3534" y="2737"/>
                    <a:pt x="2737" y="3530"/>
                    <a:pt x="1761" y="3530"/>
                  </a:cubicBezTo>
                  <a:cubicBezTo>
                    <a:pt x="834" y="3530"/>
                    <a:pt x="0" y="2737"/>
                    <a:pt x="0" y="1761"/>
                  </a:cubicBezTo>
                </a:path>
              </a:pathLst>
            </a:custGeom>
            <a:solidFill>
              <a:srgbClr val="100721"/>
            </a:solidFill>
            <a:ln w="4048" cap="flat">
              <a:noFill/>
              <a:prstDash val="solid"/>
              <a:miter/>
            </a:ln>
          </p:spPr>
          <p:txBody>
            <a:bodyPr/>
            <a:lstStyle/>
            <a:p>
              <a:endParaRPr lang="en-US"/>
            </a:p>
          </p:txBody>
        </p:sp>
        <p:sp>
          <p:nvSpPr>
            <p:cNvPr id="198" name="Freeform 197">
              <a:extLst>
                <a:ext uri="{FF2B5EF4-FFF2-40B4-BE49-F238E27FC236}">
                  <a16:creationId xmlns:a16="http://schemas.microsoft.com/office/drawing/2014/main" id="{93DD121C-5B9B-D7BB-F0B1-67F19B701F5C}"/>
                </a:ext>
              </a:extLst>
            </p:cNvPr>
            <p:cNvSpPr/>
            <p:nvPr/>
          </p:nvSpPr>
          <p:spPr>
            <a:xfrm>
              <a:off x="6748300" y="3126187"/>
              <a:ext cx="16690" cy="21985"/>
            </a:xfrm>
            <a:custGeom>
              <a:avLst/>
              <a:gdLst>
                <a:gd name="csX0" fmla="*/ 16690 w 16690"/>
                <a:gd name="csY0" fmla="*/ 6926 h 21985"/>
                <a:gd name="csX1" fmla="*/ 16690 w 16690"/>
                <a:gd name="csY1" fmla="*/ 20836 h 21985"/>
                <a:gd name="csX2" fmla="*/ 15545 w 16690"/>
                <a:gd name="csY2" fmla="*/ 21981 h 21985"/>
                <a:gd name="csX3" fmla="*/ 14399 w 16690"/>
                <a:gd name="csY3" fmla="*/ 20836 h 21985"/>
                <a:gd name="csX4" fmla="*/ 14399 w 16690"/>
                <a:gd name="csY4" fmla="*/ 7412 h 21985"/>
                <a:gd name="csX5" fmla="*/ 9229 w 16690"/>
                <a:gd name="csY5" fmla="*/ 2077 h 21985"/>
                <a:gd name="csX6" fmla="*/ 2299 w 16690"/>
                <a:gd name="csY6" fmla="*/ 5736 h 21985"/>
                <a:gd name="csX7" fmla="*/ 2299 w 16690"/>
                <a:gd name="csY7" fmla="*/ 20840 h 21985"/>
                <a:gd name="csX8" fmla="*/ 1153 w 16690"/>
                <a:gd name="csY8" fmla="*/ 21985 h 21985"/>
                <a:gd name="csX9" fmla="*/ 0 w 16690"/>
                <a:gd name="csY9" fmla="*/ 20840 h 21985"/>
                <a:gd name="csX10" fmla="*/ 0 w 16690"/>
                <a:gd name="csY10" fmla="*/ 1550 h 21985"/>
                <a:gd name="csX11" fmla="*/ 1153 w 16690"/>
                <a:gd name="csY11" fmla="*/ 405 h 21985"/>
                <a:gd name="csX12" fmla="*/ 2299 w 16690"/>
                <a:gd name="csY12" fmla="*/ 1550 h 21985"/>
                <a:gd name="csX13" fmla="*/ 2299 w 16690"/>
                <a:gd name="csY13" fmla="*/ 3753 h 21985"/>
                <a:gd name="csX14" fmla="*/ 9982 w 16690"/>
                <a:gd name="csY14" fmla="*/ 0 h 21985"/>
                <a:gd name="csX15" fmla="*/ 16690 w 16690"/>
                <a:gd name="csY15" fmla="*/ 6934 h 219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6690" h="21985">
                  <a:moveTo>
                    <a:pt x="16690" y="6926"/>
                  </a:moveTo>
                  <a:lnTo>
                    <a:pt x="16690" y="20836"/>
                  </a:lnTo>
                  <a:cubicBezTo>
                    <a:pt x="16690" y="21451"/>
                    <a:pt x="16160" y="21981"/>
                    <a:pt x="15545" y="21981"/>
                  </a:cubicBezTo>
                  <a:cubicBezTo>
                    <a:pt x="14921" y="21981"/>
                    <a:pt x="14399" y="21451"/>
                    <a:pt x="14399" y="20836"/>
                  </a:cubicBezTo>
                  <a:lnTo>
                    <a:pt x="14399" y="7412"/>
                  </a:lnTo>
                  <a:cubicBezTo>
                    <a:pt x="14399" y="3307"/>
                    <a:pt x="12322" y="2077"/>
                    <a:pt x="9229" y="2077"/>
                  </a:cubicBezTo>
                  <a:cubicBezTo>
                    <a:pt x="6497" y="2077"/>
                    <a:pt x="3668" y="3793"/>
                    <a:pt x="2299" y="5736"/>
                  </a:cubicBezTo>
                  <a:lnTo>
                    <a:pt x="2299" y="20840"/>
                  </a:lnTo>
                  <a:cubicBezTo>
                    <a:pt x="2299" y="21455"/>
                    <a:pt x="1769" y="21985"/>
                    <a:pt x="1153" y="21985"/>
                  </a:cubicBezTo>
                  <a:cubicBezTo>
                    <a:pt x="530" y="21985"/>
                    <a:pt x="0" y="21455"/>
                    <a:pt x="0" y="20840"/>
                  </a:cubicBezTo>
                  <a:lnTo>
                    <a:pt x="0" y="1550"/>
                  </a:lnTo>
                  <a:cubicBezTo>
                    <a:pt x="0" y="927"/>
                    <a:pt x="530" y="405"/>
                    <a:pt x="1153" y="405"/>
                  </a:cubicBezTo>
                  <a:cubicBezTo>
                    <a:pt x="1769" y="405"/>
                    <a:pt x="2299" y="931"/>
                    <a:pt x="2299" y="1550"/>
                  </a:cubicBezTo>
                  <a:lnTo>
                    <a:pt x="2299" y="3753"/>
                  </a:lnTo>
                  <a:cubicBezTo>
                    <a:pt x="3846" y="1903"/>
                    <a:pt x="6886" y="0"/>
                    <a:pt x="9982" y="0"/>
                  </a:cubicBezTo>
                  <a:cubicBezTo>
                    <a:pt x="14306" y="0"/>
                    <a:pt x="16690" y="2121"/>
                    <a:pt x="16690" y="6934"/>
                  </a:cubicBezTo>
                </a:path>
              </a:pathLst>
            </a:custGeom>
            <a:solidFill>
              <a:srgbClr val="100721"/>
            </a:solidFill>
            <a:ln w="4048" cap="flat">
              <a:noFill/>
              <a:prstDash val="solid"/>
              <a:miter/>
            </a:ln>
          </p:spPr>
          <p:txBody>
            <a:bodyPr/>
            <a:lstStyle/>
            <a:p>
              <a:endParaRPr lang="en-US"/>
            </a:p>
          </p:txBody>
        </p:sp>
        <p:sp>
          <p:nvSpPr>
            <p:cNvPr id="199" name="Freeform 198">
              <a:extLst>
                <a:ext uri="{FF2B5EF4-FFF2-40B4-BE49-F238E27FC236}">
                  <a16:creationId xmlns:a16="http://schemas.microsoft.com/office/drawing/2014/main" id="{F9AA79DF-CCE2-369C-102E-05BCD0C46487}"/>
                </a:ext>
              </a:extLst>
            </p:cNvPr>
            <p:cNvSpPr/>
            <p:nvPr/>
          </p:nvSpPr>
          <p:spPr>
            <a:xfrm>
              <a:off x="6772143" y="3126187"/>
              <a:ext cx="16682" cy="21985"/>
            </a:xfrm>
            <a:custGeom>
              <a:avLst/>
              <a:gdLst>
                <a:gd name="csX0" fmla="*/ 16683 w 16682"/>
                <a:gd name="csY0" fmla="*/ 6926 h 21985"/>
                <a:gd name="csX1" fmla="*/ 16683 w 16682"/>
                <a:gd name="csY1" fmla="*/ 20836 h 21985"/>
                <a:gd name="csX2" fmla="*/ 15537 w 16682"/>
                <a:gd name="csY2" fmla="*/ 21981 h 21985"/>
                <a:gd name="csX3" fmla="*/ 14391 w 16682"/>
                <a:gd name="csY3" fmla="*/ 20836 h 21985"/>
                <a:gd name="csX4" fmla="*/ 14391 w 16682"/>
                <a:gd name="csY4" fmla="*/ 7412 h 21985"/>
                <a:gd name="csX5" fmla="*/ 9222 w 16682"/>
                <a:gd name="csY5" fmla="*/ 2077 h 21985"/>
                <a:gd name="csX6" fmla="*/ 2291 w 16682"/>
                <a:gd name="csY6" fmla="*/ 5736 h 21985"/>
                <a:gd name="csX7" fmla="*/ 2291 w 16682"/>
                <a:gd name="csY7" fmla="*/ 20840 h 21985"/>
                <a:gd name="csX8" fmla="*/ 1146 w 16682"/>
                <a:gd name="csY8" fmla="*/ 21985 h 21985"/>
                <a:gd name="csX9" fmla="*/ 0 w 16682"/>
                <a:gd name="csY9" fmla="*/ 20840 h 21985"/>
                <a:gd name="csX10" fmla="*/ 0 w 16682"/>
                <a:gd name="csY10" fmla="*/ 1550 h 21985"/>
                <a:gd name="csX11" fmla="*/ 1146 w 16682"/>
                <a:gd name="csY11" fmla="*/ 405 h 21985"/>
                <a:gd name="csX12" fmla="*/ 2291 w 16682"/>
                <a:gd name="csY12" fmla="*/ 1550 h 21985"/>
                <a:gd name="csX13" fmla="*/ 2291 w 16682"/>
                <a:gd name="csY13" fmla="*/ 3753 h 21985"/>
                <a:gd name="csX14" fmla="*/ 9975 w 16682"/>
                <a:gd name="csY14" fmla="*/ 0 h 21985"/>
                <a:gd name="csX15" fmla="*/ 16683 w 16682"/>
                <a:gd name="csY15" fmla="*/ 6934 h 219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6682" h="21985">
                  <a:moveTo>
                    <a:pt x="16683" y="6926"/>
                  </a:moveTo>
                  <a:lnTo>
                    <a:pt x="16683" y="20836"/>
                  </a:lnTo>
                  <a:cubicBezTo>
                    <a:pt x="16683" y="21451"/>
                    <a:pt x="16152" y="21981"/>
                    <a:pt x="15537" y="21981"/>
                  </a:cubicBezTo>
                  <a:cubicBezTo>
                    <a:pt x="14922" y="21981"/>
                    <a:pt x="14391" y="21451"/>
                    <a:pt x="14391" y="20836"/>
                  </a:cubicBezTo>
                  <a:lnTo>
                    <a:pt x="14391" y="7412"/>
                  </a:lnTo>
                  <a:cubicBezTo>
                    <a:pt x="14391" y="3307"/>
                    <a:pt x="12315" y="2077"/>
                    <a:pt x="9222" y="2077"/>
                  </a:cubicBezTo>
                  <a:cubicBezTo>
                    <a:pt x="6489" y="2077"/>
                    <a:pt x="3660" y="3793"/>
                    <a:pt x="2291" y="5736"/>
                  </a:cubicBezTo>
                  <a:lnTo>
                    <a:pt x="2291" y="20840"/>
                  </a:lnTo>
                  <a:cubicBezTo>
                    <a:pt x="2291" y="21455"/>
                    <a:pt x="1761" y="21985"/>
                    <a:pt x="1146" y="21985"/>
                  </a:cubicBezTo>
                  <a:cubicBezTo>
                    <a:pt x="531" y="21985"/>
                    <a:pt x="0" y="21455"/>
                    <a:pt x="0" y="20840"/>
                  </a:cubicBezTo>
                  <a:lnTo>
                    <a:pt x="0" y="1550"/>
                  </a:lnTo>
                  <a:cubicBezTo>
                    <a:pt x="0" y="927"/>
                    <a:pt x="531" y="405"/>
                    <a:pt x="1146" y="405"/>
                  </a:cubicBezTo>
                  <a:cubicBezTo>
                    <a:pt x="1761" y="405"/>
                    <a:pt x="2291" y="931"/>
                    <a:pt x="2291" y="1550"/>
                  </a:cubicBezTo>
                  <a:lnTo>
                    <a:pt x="2291" y="3753"/>
                  </a:lnTo>
                  <a:cubicBezTo>
                    <a:pt x="3838" y="1903"/>
                    <a:pt x="6886" y="0"/>
                    <a:pt x="9975" y="0"/>
                  </a:cubicBezTo>
                  <a:cubicBezTo>
                    <a:pt x="14298" y="0"/>
                    <a:pt x="16683" y="2121"/>
                    <a:pt x="16683" y="6934"/>
                  </a:cubicBezTo>
                </a:path>
              </a:pathLst>
            </a:custGeom>
            <a:solidFill>
              <a:srgbClr val="100721"/>
            </a:solidFill>
            <a:ln w="4048" cap="flat">
              <a:noFill/>
              <a:prstDash val="solid"/>
              <a:miter/>
            </a:ln>
          </p:spPr>
          <p:txBody>
            <a:bodyPr/>
            <a:lstStyle/>
            <a:p>
              <a:endParaRPr lang="en-US"/>
            </a:p>
          </p:txBody>
        </p:sp>
        <p:sp>
          <p:nvSpPr>
            <p:cNvPr id="200" name="Freeform 199">
              <a:extLst>
                <a:ext uri="{FF2B5EF4-FFF2-40B4-BE49-F238E27FC236}">
                  <a16:creationId xmlns:a16="http://schemas.microsoft.com/office/drawing/2014/main" id="{593010C6-17CF-61BF-8672-F416757F2B74}"/>
                </a:ext>
              </a:extLst>
            </p:cNvPr>
            <p:cNvSpPr/>
            <p:nvPr/>
          </p:nvSpPr>
          <p:spPr>
            <a:xfrm>
              <a:off x="6794740" y="3126183"/>
              <a:ext cx="20532" cy="22386"/>
            </a:xfrm>
            <a:custGeom>
              <a:avLst/>
              <a:gdLst>
                <a:gd name="csX0" fmla="*/ 18055 w 20532"/>
                <a:gd name="csY0" fmla="*/ 11169 h 22386"/>
                <a:gd name="csX1" fmla="*/ 10238 w 20532"/>
                <a:gd name="csY1" fmla="*/ 2073 h 22386"/>
                <a:gd name="csX2" fmla="*/ 2469 w 20532"/>
                <a:gd name="csY2" fmla="*/ 11169 h 22386"/>
                <a:gd name="csX3" fmla="*/ 10238 w 20532"/>
                <a:gd name="csY3" fmla="*/ 20301 h 22386"/>
                <a:gd name="csX4" fmla="*/ 18055 w 20532"/>
                <a:gd name="csY4" fmla="*/ 11169 h 22386"/>
                <a:gd name="csX5" fmla="*/ 0 w 20532"/>
                <a:gd name="csY5" fmla="*/ 11169 h 22386"/>
                <a:gd name="csX6" fmla="*/ 10242 w 20532"/>
                <a:gd name="csY6" fmla="*/ 0 h 22386"/>
                <a:gd name="csX7" fmla="*/ 20532 w 20532"/>
                <a:gd name="csY7" fmla="*/ 11169 h 22386"/>
                <a:gd name="csX8" fmla="*/ 10242 w 20532"/>
                <a:gd name="csY8" fmla="*/ 22386 h 22386"/>
                <a:gd name="csX9" fmla="*/ 0 w 20532"/>
                <a:gd name="csY9" fmla="*/ 11169 h 223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532" h="22386">
                  <a:moveTo>
                    <a:pt x="18055" y="11169"/>
                  </a:moveTo>
                  <a:cubicBezTo>
                    <a:pt x="18055" y="6441"/>
                    <a:pt x="15269" y="2073"/>
                    <a:pt x="10238" y="2073"/>
                  </a:cubicBezTo>
                  <a:cubicBezTo>
                    <a:pt x="5291" y="2073"/>
                    <a:pt x="2469" y="6441"/>
                    <a:pt x="2469" y="11169"/>
                  </a:cubicBezTo>
                  <a:cubicBezTo>
                    <a:pt x="2469" y="15938"/>
                    <a:pt x="5291" y="20301"/>
                    <a:pt x="10238" y="20301"/>
                  </a:cubicBezTo>
                  <a:cubicBezTo>
                    <a:pt x="15269" y="20301"/>
                    <a:pt x="18055" y="15933"/>
                    <a:pt x="18055" y="11169"/>
                  </a:cubicBezTo>
                  <a:moveTo>
                    <a:pt x="0" y="11169"/>
                  </a:moveTo>
                  <a:cubicBezTo>
                    <a:pt x="0" y="4943"/>
                    <a:pt x="4016" y="0"/>
                    <a:pt x="10242" y="0"/>
                  </a:cubicBezTo>
                  <a:cubicBezTo>
                    <a:pt x="16553" y="0"/>
                    <a:pt x="20532" y="4947"/>
                    <a:pt x="20532" y="11169"/>
                  </a:cubicBezTo>
                  <a:cubicBezTo>
                    <a:pt x="20532" y="17391"/>
                    <a:pt x="16553" y="22386"/>
                    <a:pt x="10242" y="22386"/>
                  </a:cubicBezTo>
                  <a:cubicBezTo>
                    <a:pt x="4016" y="22386"/>
                    <a:pt x="0" y="17395"/>
                    <a:pt x="0" y="11169"/>
                  </a:cubicBezTo>
                </a:path>
              </a:pathLst>
            </a:custGeom>
            <a:solidFill>
              <a:srgbClr val="100721"/>
            </a:solidFill>
            <a:ln w="4048" cap="flat">
              <a:noFill/>
              <a:prstDash val="solid"/>
              <a:miter/>
            </a:ln>
          </p:spPr>
          <p:txBody>
            <a:bodyPr/>
            <a:lstStyle/>
            <a:p>
              <a:endParaRPr lang="en-US"/>
            </a:p>
          </p:txBody>
        </p:sp>
        <p:sp>
          <p:nvSpPr>
            <p:cNvPr id="201" name="Freeform 200">
              <a:extLst>
                <a:ext uri="{FF2B5EF4-FFF2-40B4-BE49-F238E27FC236}">
                  <a16:creationId xmlns:a16="http://schemas.microsoft.com/office/drawing/2014/main" id="{8BE9816E-11CA-2274-87AF-122B35417C3A}"/>
                </a:ext>
              </a:extLst>
            </p:cNvPr>
            <p:cNvSpPr/>
            <p:nvPr/>
          </p:nvSpPr>
          <p:spPr>
            <a:xfrm>
              <a:off x="6818482" y="3126580"/>
              <a:ext cx="19471" cy="21588"/>
            </a:xfrm>
            <a:custGeom>
              <a:avLst/>
              <a:gdLst>
                <a:gd name="csX0" fmla="*/ 19472 w 19471"/>
                <a:gd name="csY0" fmla="*/ 1190 h 21588"/>
                <a:gd name="csX1" fmla="*/ 19338 w 19471"/>
                <a:gd name="csY1" fmla="*/ 1761 h 21588"/>
                <a:gd name="csX2" fmla="*/ 11436 w 19471"/>
                <a:gd name="csY2" fmla="*/ 20443 h 21588"/>
                <a:gd name="csX3" fmla="*/ 9760 w 19471"/>
                <a:gd name="csY3" fmla="*/ 21589 h 21588"/>
                <a:gd name="csX4" fmla="*/ 8035 w 19471"/>
                <a:gd name="csY4" fmla="*/ 20443 h 21588"/>
                <a:gd name="csX5" fmla="*/ 93 w 19471"/>
                <a:gd name="csY5" fmla="*/ 1725 h 21588"/>
                <a:gd name="csX6" fmla="*/ 0 w 19471"/>
                <a:gd name="csY6" fmla="*/ 1194 h 21588"/>
                <a:gd name="csX7" fmla="*/ 1146 w 19471"/>
                <a:gd name="csY7" fmla="*/ 0 h 21588"/>
                <a:gd name="csX8" fmla="*/ 2251 w 19471"/>
                <a:gd name="csY8" fmla="*/ 749 h 21588"/>
                <a:gd name="csX9" fmla="*/ 9756 w 19471"/>
                <a:gd name="csY9" fmla="*/ 18852 h 21588"/>
                <a:gd name="csX10" fmla="*/ 17221 w 19471"/>
                <a:gd name="csY10" fmla="*/ 749 h 21588"/>
                <a:gd name="csX11" fmla="*/ 18273 w 19471"/>
                <a:gd name="csY11" fmla="*/ 0 h 21588"/>
                <a:gd name="csX12" fmla="*/ 19468 w 19471"/>
                <a:gd name="csY12" fmla="*/ 1194 h 215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9471" h="21588">
                  <a:moveTo>
                    <a:pt x="19472" y="1190"/>
                  </a:moveTo>
                  <a:cubicBezTo>
                    <a:pt x="19472" y="1368"/>
                    <a:pt x="19427" y="1587"/>
                    <a:pt x="19338" y="1761"/>
                  </a:cubicBezTo>
                  <a:lnTo>
                    <a:pt x="11436" y="20443"/>
                  </a:lnTo>
                  <a:cubicBezTo>
                    <a:pt x="11173" y="21099"/>
                    <a:pt x="10509" y="21589"/>
                    <a:pt x="9760" y="21589"/>
                  </a:cubicBezTo>
                  <a:cubicBezTo>
                    <a:pt x="8967" y="21589"/>
                    <a:pt x="8303" y="21099"/>
                    <a:pt x="8035" y="20443"/>
                  </a:cubicBezTo>
                  <a:lnTo>
                    <a:pt x="93" y="1725"/>
                  </a:lnTo>
                  <a:cubicBezTo>
                    <a:pt x="49" y="1591"/>
                    <a:pt x="0" y="1372"/>
                    <a:pt x="0" y="1194"/>
                  </a:cubicBezTo>
                  <a:cubicBezTo>
                    <a:pt x="0" y="530"/>
                    <a:pt x="486" y="0"/>
                    <a:pt x="1146" y="0"/>
                  </a:cubicBezTo>
                  <a:cubicBezTo>
                    <a:pt x="1636" y="0"/>
                    <a:pt x="2073" y="312"/>
                    <a:pt x="2251" y="749"/>
                  </a:cubicBezTo>
                  <a:lnTo>
                    <a:pt x="9756" y="18852"/>
                  </a:lnTo>
                  <a:lnTo>
                    <a:pt x="17221" y="749"/>
                  </a:lnTo>
                  <a:cubicBezTo>
                    <a:pt x="17346" y="312"/>
                    <a:pt x="17792" y="0"/>
                    <a:pt x="18273" y="0"/>
                  </a:cubicBezTo>
                  <a:cubicBezTo>
                    <a:pt x="18982" y="0"/>
                    <a:pt x="19468" y="530"/>
                    <a:pt x="19468" y="1194"/>
                  </a:cubicBezTo>
                </a:path>
              </a:pathLst>
            </a:custGeom>
            <a:solidFill>
              <a:srgbClr val="100721"/>
            </a:solidFill>
            <a:ln w="4048" cap="flat">
              <a:noFill/>
              <a:prstDash val="solid"/>
              <a:miter/>
            </a:ln>
          </p:spPr>
          <p:txBody>
            <a:bodyPr/>
            <a:lstStyle/>
            <a:p>
              <a:endParaRPr lang="en-US"/>
            </a:p>
          </p:txBody>
        </p:sp>
        <p:sp>
          <p:nvSpPr>
            <p:cNvPr id="202" name="Freeform 201">
              <a:extLst>
                <a:ext uri="{FF2B5EF4-FFF2-40B4-BE49-F238E27FC236}">
                  <a16:creationId xmlns:a16="http://schemas.microsoft.com/office/drawing/2014/main" id="{B43CAD28-5723-C8B6-15A4-F915EA4770EF}"/>
                </a:ext>
              </a:extLst>
            </p:cNvPr>
            <p:cNvSpPr/>
            <p:nvPr/>
          </p:nvSpPr>
          <p:spPr>
            <a:xfrm>
              <a:off x="6841265" y="3126183"/>
              <a:ext cx="16994" cy="22382"/>
            </a:xfrm>
            <a:custGeom>
              <a:avLst/>
              <a:gdLst>
                <a:gd name="csX0" fmla="*/ 14699 w 16994"/>
                <a:gd name="csY0" fmla="*/ 17662 h 22382"/>
                <a:gd name="csX1" fmla="*/ 14699 w 16994"/>
                <a:gd name="csY1" fmla="*/ 12982 h 22382"/>
                <a:gd name="csX2" fmla="*/ 8250 w 16994"/>
                <a:gd name="csY2" fmla="*/ 10027 h 22382"/>
                <a:gd name="csX3" fmla="*/ 2421 w 16994"/>
                <a:gd name="csY3" fmla="*/ 15322 h 22382"/>
                <a:gd name="csX4" fmla="*/ 8250 w 16994"/>
                <a:gd name="csY4" fmla="*/ 20573 h 22382"/>
                <a:gd name="csX5" fmla="*/ 14699 w 16994"/>
                <a:gd name="csY5" fmla="*/ 17662 h 22382"/>
                <a:gd name="csX6" fmla="*/ 16994 w 16994"/>
                <a:gd name="csY6" fmla="*/ 6841 h 22382"/>
                <a:gd name="csX7" fmla="*/ 16994 w 16994"/>
                <a:gd name="csY7" fmla="*/ 20836 h 22382"/>
                <a:gd name="csX8" fmla="*/ 15849 w 16994"/>
                <a:gd name="csY8" fmla="*/ 21981 h 22382"/>
                <a:gd name="csX9" fmla="*/ 14703 w 16994"/>
                <a:gd name="csY9" fmla="*/ 20836 h 22382"/>
                <a:gd name="csX10" fmla="*/ 14703 w 16994"/>
                <a:gd name="csY10" fmla="*/ 19245 h 22382"/>
                <a:gd name="csX11" fmla="*/ 7465 w 16994"/>
                <a:gd name="csY11" fmla="*/ 22382 h 22382"/>
                <a:gd name="csX12" fmla="*/ 0 w 16994"/>
                <a:gd name="csY12" fmla="*/ 15278 h 22382"/>
                <a:gd name="csX13" fmla="*/ 7465 w 16994"/>
                <a:gd name="csY13" fmla="*/ 8210 h 22382"/>
                <a:gd name="csX14" fmla="*/ 14703 w 16994"/>
                <a:gd name="csY14" fmla="*/ 11258 h 22382"/>
                <a:gd name="csX15" fmla="*/ 14703 w 16994"/>
                <a:gd name="csY15" fmla="*/ 6930 h 22382"/>
                <a:gd name="csX16" fmla="*/ 8963 w 16994"/>
                <a:gd name="csY16" fmla="*/ 2032 h 22382"/>
                <a:gd name="csX17" fmla="*/ 2955 w 16994"/>
                <a:gd name="csY17" fmla="*/ 4550 h 22382"/>
                <a:gd name="csX18" fmla="*/ 2291 w 16994"/>
                <a:gd name="csY18" fmla="*/ 4769 h 22382"/>
                <a:gd name="csX19" fmla="*/ 1275 w 16994"/>
                <a:gd name="csY19" fmla="*/ 3753 h 22382"/>
                <a:gd name="csX20" fmla="*/ 1631 w 16994"/>
                <a:gd name="csY20" fmla="*/ 3004 h 22382"/>
                <a:gd name="csX21" fmla="*/ 9221 w 16994"/>
                <a:gd name="csY21" fmla="*/ 0 h 22382"/>
                <a:gd name="csX22" fmla="*/ 16990 w 16994"/>
                <a:gd name="csY22" fmla="*/ 6841 h 223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6994" h="22382">
                  <a:moveTo>
                    <a:pt x="14699" y="17662"/>
                  </a:moveTo>
                  <a:lnTo>
                    <a:pt x="14699" y="12982"/>
                  </a:lnTo>
                  <a:cubicBezTo>
                    <a:pt x="13193" y="11039"/>
                    <a:pt x="10817" y="10027"/>
                    <a:pt x="8250" y="10027"/>
                  </a:cubicBezTo>
                  <a:cubicBezTo>
                    <a:pt x="4716" y="10027"/>
                    <a:pt x="2421" y="12274"/>
                    <a:pt x="2421" y="15322"/>
                  </a:cubicBezTo>
                  <a:cubicBezTo>
                    <a:pt x="2421" y="18326"/>
                    <a:pt x="4716" y="20573"/>
                    <a:pt x="8250" y="20573"/>
                  </a:cubicBezTo>
                  <a:cubicBezTo>
                    <a:pt x="10817" y="20573"/>
                    <a:pt x="13197" y="19605"/>
                    <a:pt x="14699" y="17662"/>
                  </a:cubicBezTo>
                  <a:moveTo>
                    <a:pt x="16994" y="6841"/>
                  </a:moveTo>
                  <a:lnTo>
                    <a:pt x="16994" y="20836"/>
                  </a:lnTo>
                  <a:cubicBezTo>
                    <a:pt x="16994" y="21459"/>
                    <a:pt x="16464" y="21981"/>
                    <a:pt x="15849" y="21981"/>
                  </a:cubicBezTo>
                  <a:cubicBezTo>
                    <a:pt x="15233" y="21981"/>
                    <a:pt x="14703" y="21455"/>
                    <a:pt x="14703" y="20836"/>
                  </a:cubicBezTo>
                  <a:lnTo>
                    <a:pt x="14703" y="19245"/>
                  </a:lnTo>
                  <a:cubicBezTo>
                    <a:pt x="12893" y="21366"/>
                    <a:pt x="10420" y="22382"/>
                    <a:pt x="7465" y="22382"/>
                  </a:cubicBezTo>
                  <a:cubicBezTo>
                    <a:pt x="3797" y="22382"/>
                    <a:pt x="0" y="19872"/>
                    <a:pt x="0" y="15278"/>
                  </a:cubicBezTo>
                  <a:cubicBezTo>
                    <a:pt x="0" y="10643"/>
                    <a:pt x="3753" y="8210"/>
                    <a:pt x="7465" y="8210"/>
                  </a:cubicBezTo>
                  <a:cubicBezTo>
                    <a:pt x="10420" y="8210"/>
                    <a:pt x="12849" y="9185"/>
                    <a:pt x="14703" y="11258"/>
                  </a:cubicBezTo>
                  <a:lnTo>
                    <a:pt x="14703" y="6930"/>
                  </a:lnTo>
                  <a:cubicBezTo>
                    <a:pt x="14703" y="3757"/>
                    <a:pt x="12144" y="2032"/>
                    <a:pt x="8963" y="2032"/>
                  </a:cubicBezTo>
                  <a:cubicBezTo>
                    <a:pt x="6623" y="2032"/>
                    <a:pt x="4765" y="2741"/>
                    <a:pt x="2955" y="4550"/>
                  </a:cubicBezTo>
                  <a:cubicBezTo>
                    <a:pt x="2781" y="4684"/>
                    <a:pt x="2558" y="4769"/>
                    <a:pt x="2291" y="4769"/>
                  </a:cubicBezTo>
                  <a:cubicBezTo>
                    <a:pt x="1720" y="4769"/>
                    <a:pt x="1275" y="4332"/>
                    <a:pt x="1275" y="3753"/>
                  </a:cubicBezTo>
                  <a:cubicBezTo>
                    <a:pt x="1275" y="3441"/>
                    <a:pt x="1409" y="3174"/>
                    <a:pt x="1631" y="3004"/>
                  </a:cubicBezTo>
                  <a:cubicBezTo>
                    <a:pt x="3700" y="968"/>
                    <a:pt x="6040" y="0"/>
                    <a:pt x="9221" y="0"/>
                  </a:cubicBezTo>
                  <a:cubicBezTo>
                    <a:pt x="13545" y="0"/>
                    <a:pt x="16990" y="2077"/>
                    <a:pt x="16990" y="6841"/>
                  </a:cubicBezTo>
                </a:path>
              </a:pathLst>
            </a:custGeom>
            <a:solidFill>
              <a:srgbClr val="100721"/>
            </a:solidFill>
            <a:ln w="4048" cap="flat">
              <a:noFill/>
              <a:prstDash val="solid"/>
              <a:miter/>
            </a:ln>
          </p:spPr>
          <p:txBody>
            <a:bodyPr/>
            <a:lstStyle/>
            <a:p>
              <a:endParaRPr lang="en-US"/>
            </a:p>
          </p:txBody>
        </p:sp>
        <p:sp>
          <p:nvSpPr>
            <p:cNvPr id="203" name="Freeform 202">
              <a:extLst>
                <a:ext uri="{FF2B5EF4-FFF2-40B4-BE49-F238E27FC236}">
                  <a16:creationId xmlns:a16="http://schemas.microsoft.com/office/drawing/2014/main" id="{0559F500-CFDE-1AFE-74C3-A6079B18BF69}"/>
                </a:ext>
              </a:extLst>
            </p:cNvPr>
            <p:cNvSpPr/>
            <p:nvPr/>
          </p:nvSpPr>
          <p:spPr>
            <a:xfrm>
              <a:off x="6862186" y="3120750"/>
              <a:ext cx="11342" cy="27818"/>
            </a:xfrm>
            <a:custGeom>
              <a:avLst/>
              <a:gdLst>
                <a:gd name="csX0" fmla="*/ 11343 w 11342"/>
                <a:gd name="csY0" fmla="*/ 26094 h 27818"/>
                <a:gd name="csX1" fmla="*/ 10813 w 11342"/>
                <a:gd name="csY1" fmla="*/ 26977 h 27818"/>
                <a:gd name="csX2" fmla="*/ 7858 w 11342"/>
                <a:gd name="csY2" fmla="*/ 27819 h 27818"/>
                <a:gd name="csX3" fmla="*/ 3660 w 11342"/>
                <a:gd name="csY3" fmla="*/ 23180 h 27818"/>
                <a:gd name="csX4" fmla="*/ 3660 w 11342"/>
                <a:gd name="csY4" fmla="*/ 7991 h 27818"/>
                <a:gd name="csX5" fmla="*/ 1057 w 11342"/>
                <a:gd name="csY5" fmla="*/ 7991 h 27818"/>
                <a:gd name="csX6" fmla="*/ 0 w 11342"/>
                <a:gd name="csY6" fmla="*/ 6975 h 27818"/>
                <a:gd name="csX7" fmla="*/ 1057 w 11342"/>
                <a:gd name="csY7" fmla="*/ 5959 h 27818"/>
                <a:gd name="csX8" fmla="*/ 3660 w 11342"/>
                <a:gd name="csY8" fmla="*/ 5959 h 27818"/>
                <a:gd name="csX9" fmla="*/ 3660 w 11342"/>
                <a:gd name="csY9" fmla="*/ 1146 h 27818"/>
                <a:gd name="csX10" fmla="*/ 4854 w 11342"/>
                <a:gd name="csY10" fmla="*/ 0 h 27818"/>
                <a:gd name="csX11" fmla="*/ 6000 w 11342"/>
                <a:gd name="csY11" fmla="*/ 1146 h 27818"/>
                <a:gd name="csX12" fmla="*/ 6000 w 11342"/>
                <a:gd name="csY12" fmla="*/ 5959 h 27818"/>
                <a:gd name="csX13" fmla="*/ 9400 w 11342"/>
                <a:gd name="csY13" fmla="*/ 5959 h 27818"/>
                <a:gd name="csX14" fmla="*/ 10460 w 11342"/>
                <a:gd name="csY14" fmla="*/ 6975 h 27818"/>
                <a:gd name="csX15" fmla="*/ 9400 w 11342"/>
                <a:gd name="csY15" fmla="*/ 7991 h 27818"/>
                <a:gd name="csX16" fmla="*/ 6000 w 11342"/>
                <a:gd name="csY16" fmla="*/ 7991 h 27818"/>
                <a:gd name="csX17" fmla="*/ 6000 w 11342"/>
                <a:gd name="csY17" fmla="*/ 22827 h 27818"/>
                <a:gd name="csX18" fmla="*/ 8205 w 11342"/>
                <a:gd name="csY18" fmla="*/ 25742 h 27818"/>
                <a:gd name="csX19" fmla="*/ 10327 w 11342"/>
                <a:gd name="csY19" fmla="*/ 25078 h 27818"/>
                <a:gd name="csX20" fmla="*/ 11343 w 11342"/>
                <a:gd name="csY20" fmla="*/ 26094 h 278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1342" h="27818">
                  <a:moveTo>
                    <a:pt x="11343" y="26094"/>
                  </a:moveTo>
                  <a:cubicBezTo>
                    <a:pt x="11343" y="26540"/>
                    <a:pt x="11124" y="26803"/>
                    <a:pt x="10813" y="26977"/>
                  </a:cubicBezTo>
                  <a:cubicBezTo>
                    <a:pt x="10063" y="27507"/>
                    <a:pt x="9136" y="27819"/>
                    <a:pt x="7858" y="27819"/>
                  </a:cubicBezTo>
                  <a:cubicBezTo>
                    <a:pt x="5036" y="27819"/>
                    <a:pt x="3660" y="26094"/>
                    <a:pt x="3660" y="23180"/>
                  </a:cubicBezTo>
                  <a:lnTo>
                    <a:pt x="3660" y="7991"/>
                  </a:lnTo>
                  <a:lnTo>
                    <a:pt x="1057" y="7991"/>
                  </a:lnTo>
                  <a:cubicBezTo>
                    <a:pt x="486" y="7991"/>
                    <a:pt x="0" y="7554"/>
                    <a:pt x="0" y="6975"/>
                  </a:cubicBezTo>
                  <a:cubicBezTo>
                    <a:pt x="0" y="6404"/>
                    <a:pt x="486" y="5959"/>
                    <a:pt x="1057" y="5959"/>
                  </a:cubicBezTo>
                  <a:lnTo>
                    <a:pt x="3660" y="5959"/>
                  </a:lnTo>
                  <a:lnTo>
                    <a:pt x="3660" y="1146"/>
                  </a:lnTo>
                  <a:cubicBezTo>
                    <a:pt x="3660" y="530"/>
                    <a:pt x="4190" y="0"/>
                    <a:pt x="4854" y="0"/>
                  </a:cubicBezTo>
                  <a:cubicBezTo>
                    <a:pt x="5469" y="0"/>
                    <a:pt x="6000" y="530"/>
                    <a:pt x="6000" y="1146"/>
                  </a:cubicBezTo>
                  <a:lnTo>
                    <a:pt x="6000" y="5959"/>
                  </a:lnTo>
                  <a:lnTo>
                    <a:pt x="9400" y="5959"/>
                  </a:lnTo>
                  <a:cubicBezTo>
                    <a:pt x="9975" y="5959"/>
                    <a:pt x="10460" y="6404"/>
                    <a:pt x="10460" y="6975"/>
                  </a:cubicBezTo>
                  <a:cubicBezTo>
                    <a:pt x="10460" y="7550"/>
                    <a:pt x="9975" y="7991"/>
                    <a:pt x="9400" y="7991"/>
                  </a:cubicBezTo>
                  <a:lnTo>
                    <a:pt x="6000" y="7991"/>
                  </a:lnTo>
                  <a:lnTo>
                    <a:pt x="6000" y="22827"/>
                  </a:lnTo>
                  <a:cubicBezTo>
                    <a:pt x="6000" y="24552"/>
                    <a:pt x="6708" y="25742"/>
                    <a:pt x="8205" y="25742"/>
                  </a:cubicBezTo>
                  <a:cubicBezTo>
                    <a:pt x="9485" y="25742"/>
                    <a:pt x="9797" y="25078"/>
                    <a:pt x="10327" y="25078"/>
                  </a:cubicBezTo>
                  <a:cubicBezTo>
                    <a:pt x="10902" y="25078"/>
                    <a:pt x="11343" y="25524"/>
                    <a:pt x="11343" y="26094"/>
                  </a:cubicBezTo>
                </a:path>
              </a:pathLst>
            </a:custGeom>
            <a:solidFill>
              <a:srgbClr val="100721"/>
            </a:solidFill>
            <a:ln w="4048" cap="flat">
              <a:noFill/>
              <a:prstDash val="solid"/>
              <a:miter/>
            </a:ln>
          </p:spPr>
          <p:txBody>
            <a:bodyPr/>
            <a:lstStyle/>
            <a:p>
              <a:endParaRPr lang="en-US"/>
            </a:p>
          </p:txBody>
        </p:sp>
        <p:sp>
          <p:nvSpPr>
            <p:cNvPr id="204" name="Freeform 203">
              <a:extLst>
                <a:ext uri="{FF2B5EF4-FFF2-40B4-BE49-F238E27FC236}">
                  <a16:creationId xmlns:a16="http://schemas.microsoft.com/office/drawing/2014/main" id="{B6B0A7EA-3BFC-B228-F8B9-E8BE112F6F33}"/>
                </a:ext>
              </a:extLst>
            </p:cNvPr>
            <p:cNvSpPr/>
            <p:nvPr/>
          </p:nvSpPr>
          <p:spPr>
            <a:xfrm>
              <a:off x="6876925" y="3118771"/>
              <a:ext cx="3534" cy="29393"/>
            </a:xfrm>
            <a:custGeom>
              <a:avLst/>
              <a:gdLst>
                <a:gd name="csX0" fmla="*/ 615 w 3534"/>
                <a:gd name="csY0" fmla="*/ 28248 h 29393"/>
                <a:gd name="csX1" fmla="*/ 615 w 3534"/>
                <a:gd name="csY1" fmla="*/ 8958 h 29393"/>
                <a:gd name="csX2" fmla="*/ 1769 w 3534"/>
                <a:gd name="csY2" fmla="*/ 7813 h 29393"/>
                <a:gd name="csX3" fmla="*/ 2915 w 3534"/>
                <a:gd name="csY3" fmla="*/ 8958 h 29393"/>
                <a:gd name="csX4" fmla="*/ 2915 w 3534"/>
                <a:gd name="csY4" fmla="*/ 28248 h 29393"/>
                <a:gd name="csX5" fmla="*/ 1769 w 3534"/>
                <a:gd name="csY5" fmla="*/ 29393 h 29393"/>
                <a:gd name="csX6" fmla="*/ 615 w 3534"/>
                <a:gd name="csY6" fmla="*/ 28248 h 29393"/>
                <a:gd name="csX7" fmla="*/ 0 w 3534"/>
                <a:gd name="csY7" fmla="*/ 1761 h 29393"/>
                <a:gd name="csX8" fmla="*/ 1769 w 3534"/>
                <a:gd name="csY8" fmla="*/ 0 h 29393"/>
                <a:gd name="csX9" fmla="*/ 3534 w 3534"/>
                <a:gd name="csY9" fmla="*/ 1761 h 29393"/>
                <a:gd name="csX10" fmla="*/ 1769 w 3534"/>
                <a:gd name="csY10" fmla="*/ 3530 h 29393"/>
                <a:gd name="csX11" fmla="*/ 0 w 3534"/>
                <a:gd name="csY11" fmla="*/ 1761 h 293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534" h="29393">
                  <a:moveTo>
                    <a:pt x="615" y="28248"/>
                  </a:moveTo>
                  <a:lnTo>
                    <a:pt x="615" y="8958"/>
                  </a:lnTo>
                  <a:cubicBezTo>
                    <a:pt x="615" y="8335"/>
                    <a:pt x="1146" y="7813"/>
                    <a:pt x="1769" y="7813"/>
                  </a:cubicBezTo>
                  <a:cubicBezTo>
                    <a:pt x="2388" y="7813"/>
                    <a:pt x="2915" y="8339"/>
                    <a:pt x="2915" y="8958"/>
                  </a:cubicBezTo>
                  <a:lnTo>
                    <a:pt x="2915" y="28248"/>
                  </a:lnTo>
                  <a:cubicBezTo>
                    <a:pt x="2915" y="28867"/>
                    <a:pt x="2384" y="29393"/>
                    <a:pt x="1769" y="29393"/>
                  </a:cubicBezTo>
                  <a:cubicBezTo>
                    <a:pt x="1146" y="29393"/>
                    <a:pt x="615" y="28863"/>
                    <a:pt x="615" y="28248"/>
                  </a:cubicBezTo>
                  <a:moveTo>
                    <a:pt x="0" y="1761"/>
                  </a:moveTo>
                  <a:cubicBezTo>
                    <a:pt x="0" y="793"/>
                    <a:pt x="842" y="0"/>
                    <a:pt x="1769" y="0"/>
                  </a:cubicBezTo>
                  <a:cubicBezTo>
                    <a:pt x="2737" y="0"/>
                    <a:pt x="3534" y="793"/>
                    <a:pt x="3534" y="1761"/>
                  </a:cubicBezTo>
                  <a:cubicBezTo>
                    <a:pt x="3534" y="2737"/>
                    <a:pt x="2737" y="3530"/>
                    <a:pt x="1769" y="3530"/>
                  </a:cubicBezTo>
                  <a:cubicBezTo>
                    <a:pt x="842" y="3530"/>
                    <a:pt x="0" y="2737"/>
                    <a:pt x="0" y="1761"/>
                  </a:cubicBezTo>
                </a:path>
              </a:pathLst>
            </a:custGeom>
            <a:solidFill>
              <a:srgbClr val="100721"/>
            </a:solidFill>
            <a:ln w="4048" cap="flat">
              <a:noFill/>
              <a:prstDash val="solid"/>
              <a:miter/>
            </a:ln>
          </p:spPr>
          <p:txBody>
            <a:bodyPr/>
            <a:lstStyle/>
            <a:p>
              <a:endParaRPr lang="en-US"/>
            </a:p>
          </p:txBody>
        </p:sp>
        <p:sp>
          <p:nvSpPr>
            <p:cNvPr id="205" name="Freeform 204">
              <a:extLst>
                <a:ext uri="{FF2B5EF4-FFF2-40B4-BE49-F238E27FC236}">
                  <a16:creationId xmlns:a16="http://schemas.microsoft.com/office/drawing/2014/main" id="{6026F1A8-4ABA-996A-1B6C-DE2FC7612A11}"/>
                </a:ext>
              </a:extLst>
            </p:cNvPr>
            <p:cNvSpPr/>
            <p:nvPr/>
          </p:nvSpPr>
          <p:spPr>
            <a:xfrm>
              <a:off x="6885754" y="3126183"/>
              <a:ext cx="20532" cy="22386"/>
            </a:xfrm>
            <a:custGeom>
              <a:avLst/>
              <a:gdLst>
                <a:gd name="csX0" fmla="*/ 18058 w 20532"/>
                <a:gd name="csY0" fmla="*/ 11169 h 22386"/>
                <a:gd name="csX1" fmla="*/ 10242 w 20532"/>
                <a:gd name="csY1" fmla="*/ 2073 h 22386"/>
                <a:gd name="csX2" fmla="*/ 2473 w 20532"/>
                <a:gd name="csY2" fmla="*/ 11169 h 22386"/>
                <a:gd name="csX3" fmla="*/ 10242 w 20532"/>
                <a:gd name="csY3" fmla="*/ 20301 h 22386"/>
                <a:gd name="csX4" fmla="*/ 18058 w 20532"/>
                <a:gd name="csY4" fmla="*/ 11169 h 22386"/>
                <a:gd name="csX5" fmla="*/ 0 w 20532"/>
                <a:gd name="csY5" fmla="*/ 11169 h 22386"/>
                <a:gd name="csX6" fmla="*/ 10242 w 20532"/>
                <a:gd name="csY6" fmla="*/ 0 h 22386"/>
                <a:gd name="csX7" fmla="*/ 20532 w 20532"/>
                <a:gd name="csY7" fmla="*/ 11169 h 22386"/>
                <a:gd name="csX8" fmla="*/ 10242 w 20532"/>
                <a:gd name="csY8" fmla="*/ 22386 h 22386"/>
                <a:gd name="csX9" fmla="*/ 0 w 20532"/>
                <a:gd name="csY9" fmla="*/ 11169 h 223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532" h="22386">
                  <a:moveTo>
                    <a:pt x="18058" y="11169"/>
                  </a:moveTo>
                  <a:cubicBezTo>
                    <a:pt x="18058" y="6441"/>
                    <a:pt x="15273" y="2073"/>
                    <a:pt x="10242" y="2073"/>
                  </a:cubicBezTo>
                  <a:cubicBezTo>
                    <a:pt x="5295" y="2073"/>
                    <a:pt x="2473" y="6441"/>
                    <a:pt x="2473" y="11169"/>
                  </a:cubicBezTo>
                  <a:cubicBezTo>
                    <a:pt x="2473" y="15938"/>
                    <a:pt x="5295" y="20301"/>
                    <a:pt x="10242" y="20301"/>
                  </a:cubicBezTo>
                  <a:cubicBezTo>
                    <a:pt x="15273" y="20301"/>
                    <a:pt x="18058" y="15933"/>
                    <a:pt x="18058" y="11169"/>
                  </a:cubicBezTo>
                  <a:moveTo>
                    <a:pt x="0" y="11169"/>
                  </a:moveTo>
                  <a:cubicBezTo>
                    <a:pt x="0" y="4943"/>
                    <a:pt x="4016" y="0"/>
                    <a:pt x="10242" y="0"/>
                  </a:cubicBezTo>
                  <a:cubicBezTo>
                    <a:pt x="16553" y="0"/>
                    <a:pt x="20532" y="4947"/>
                    <a:pt x="20532" y="11169"/>
                  </a:cubicBezTo>
                  <a:cubicBezTo>
                    <a:pt x="20532" y="17391"/>
                    <a:pt x="16553" y="22386"/>
                    <a:pt x="10242" y="22386"/>
                  </a:cubicBezTo>
                  <a:cubicBezTo>
                    <a:pt x="4016" y="22386"/>
                    <a:pt x="0" y="17395"/>
                    <a:pt x="0" y="11169"/>
                  </a:cubicBezTo>
                </a:path>
              </a:pathLst>
            </a:custGeom>
            <a:solidFill>
              <a:srgbClr val="100721"/>
            </a:solidFill>
            <a:ln w="4048" cap="flat">
              <a:noFill/>
              <a:prstDash val="solid"/>
              <a:miter/>
            </a:ln>
          </p:spPr>
          <p:txBody>
            <a:bodyPr/>
            <a:lstStyle/>
            <a:p>
              <a:endParaRPr lang="en-US"/>
            </a:p>
          </p:txBody>
        </p:sp>
        <p:sp>
          <p:nvSpPr>
            <p:cNvPr id="206" name="Freeform 205">
              <a:extLst>
                <a:ext uri="{FF2B5EF4-FFF2-40B4-BE49-F238E27FC236}">
                  <a16:creationId xmlns:a16="http://schemas.microsoft.com/office/drawing/2014/main" id="{653B4EC2-D92B-7D6D-2D0B-7DE1BBDD8A55}"/>
                </a:ext>
              </a:extLst>
            </p:cNvPr>
            <p:cNvSpPr/>
            <p:nvPr/>
          </p:nvSpPr>
          <p:spPr>
            <a:xfrm>
              <a:off x="6912200" y="3126187"/>
              <a:ext cx="16682" cy="21985"/>
            </a:xfrm>
            <a:custGeom>
              <a:avLst/>
              <a:gdLst>
                <a:gd name="csX0" fmla="*/ 16683 w 16682"/>
                <a:gd name="csY0" fmla="*/ 6926 h 21985"/>
                <a:gd name="csX1" fmla="*/ 16683 w 16682"/>
                <a:gd name="csY1" fmla="*/ 20836 h 21985"/>
                <a:gd name="csX2" fmla="*/ 15537 w 16682"/>
                <a:gd name="csY2" fmla="*/ 21981 h 21985"/>
                <a:gd name="csX3" fmla="*/ 14391 w 16682"/>
                <a:gd name="csY3" fmla="*/ 20836 h 21985"/>
                <a:gd name="csX4" fmla="*/ 14391 w 16682"/>
                <a:gd name="csY4" fmla="*/ 7412 h 21985"/>
                <a:gd name="csX5" fmla="*/ 9222 w 16682"/>
                <a:gd name="csY5" fmla="*/ 2077 h 21985"/>
                <a:gd name="csX6" fmla="*/ 2291 w 16682"/>
                <a:gd name="csY6" fmla="*/ 5736 h 21985"/>
                <a:gd name="csX7" fmla="*/ 2291 w 16682"/>
                <a:gd name="csY7" fmla="*/ 20840 h 21985"/>
                <a:gd name="csX8" fmla="*/ 1146 w 16682"/>
                <a:gd name="csY8" fmla="*/ 21985 h 21985"/>
                <a:gd name="csX9" fmla="*/ 0 w 16682"/>
                <a:gd name="csY9" fmla="*/ 20840 h 21985"/>
                <a:gd name="csX10" fmla="*/ 0 w 16682"/>
                <a:gd name="csY10" fmla="*/ 1550 h 21985"/>
                <a:gd name="csX11" fmla="*/ 1146 w 16682"/>
                <a:gd name="csY11" fmla="*/ 405 h 21985"/>
                <a:gd name="csX12" fmla="*/ 2291 w 16682"/>
                <a:gd name="csY12" fmla="*/ 1550 h 21985"/>
                <a:gd name="csX13" fmla="*/ 2291 w 16682"/>
                <a:gd name="csY13" fmla="*/ 3753 h 21985"/>
                <a:gd name="csX14" fmla="*/ 9975 w 16682"/>
                <a:gd name="csY14" fmla="*/ 0 h 21985"/>
                <a:gd name="csX15" fmla="*/ 16683 w 16682"/>
                <a:gd name="csY15" fmla="*/ 6934 h 219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6682" h="21985">
                  <a:moveTo>
                    <a:pt x="16683" y="6926"/>
                  </a:moveTo>
                  <a:lnTo>
                    <a:pt x="16683" y="20836"/>
                  </a:lnTo>
                  <a:cubicBezTo>
                    <a:pt x="16683" y="21451"/>
                    <a:pt x="16152" y="21981"/>
                    <a:pt x="15537" y="21981"/>
                  </a:cubicBezTo>
                  <a:cubicBezTo>
                    <a:pt x="14922" y="21981"/>
                    <a:pt x="14391" y="21451"/>
                    <a:pt x="14391" y="20836"/>
                  </a:cubicBezTo>
                  <a:lnTo>
                    <a:pt x="14391" y="7412"/>
                  </a:lnTo>
                  <a:cubicBezTo>
                    <a:pt x="14391" y="3307"/>
                    <a:pt x="12314" y="2077"/>
                    <a:pt x="9222" y="2077"/>
                  </a:cubicBezTo>
                  <a:cubicBezTo>
                    <a:pt x="6489" y="2077"/>
                    <a:pt x="3660" y="3793"/>
                    <a:pt x="2291" y="5736"/>
                  </a:cubicBezTo>
                  <a:lnTo>
                    <a:pt x="2291" y="20840"/>
                  </a:lnTo>
                  <a:cubicBezTo>
                    <a:pt x="2291" y="21455"/>
                    <a:pt x="1761" y="21985"/>
                    <a:pt x="1146" y="21985"/>
                  </a:cubicBezTo>
                  <a:cubicBezTo>
                    <a:pt x="530" y="21985"/>
                    <a:pt x="0" y="21455"/>
                    <a:pt x="0" y="20840"/>
                  </a:cubicBezTo>
                  <a:lnTo>
                    <a:pt x="0" y="1550"/>
                  </a:lnTo>
                  <a:cubicBezTo>
                    <a:pt x="0" y="927"/>
                    <a:pt x="530" y="405"/>
                    <a:pt x="1146" y="405"/>
                  </a:cubicBezTo>
                  <a:cubicBezTo>
                    <a:pt x="1761" y="405"/>
                    <a:pt x="2291" y="931"/>
                    <a:pt x="2291" y="1550"/>
                  </a:cubicBezTo>
                  <a:lnTo>
                    <a:pt x="2291" y="3753"/>
                  </a:lnTo>
                  <a:cubicBezTo>
                    <a:pt x="3838" y="1903"/>
                    <a:pt x="6886" y="0"/>
                    <a:pt x="9975" y="0"/>
                  </a:cubicBezTo>
                  <a:cubicBezTo>
                    <a:pt x="14298" y="0"/>
                    <a:pt x="16683" y="2121"/>
                    <a:pt x="16683" y="6934"/>
                  </a:cubicBezTo>
                </a:path>
              </a:pathLst>
            </a:custGeom>
            <a:solidFill>
              <a:srgbClr val="100721"/>
            </a:solidFill>
            <a:ln w="4048" cap="flat">
              <a:noFill/>
              <a:prstDash val="solid"/>
              <a:miter/>
            </a:ln>
          </p:spPr>
          <p:txBody>
            <a:bodyPr/>
            <a:lstStyle/>
            <a:p>
              <a:endParaRPr lang="en-US"/>
            </a:p>
          </p:txBody>
        </p:sp>
      </p:grpSp>
      <p:grpSp>
        <p:nvGrpSpPr>
          <p:cNvPr id="207" name="Graphic 6">
            <a:extLst>
              <a:ext uri="{FF2B5EF4-FFF2-40B4-BE49-F238E27FC236}">
                <a16:creationId xmlns:a16="http://schemas.microsoft.com/office/drawing/2014/main" id="{2AF19A5D-D270-F43B-E712-5B96B36C3466}"/>
              </a:ext>
            </a:extLst>
          </p:cNvPr>
          <p:cNvGrpSpPr>
            <a:grpSpLocks noChangeAspect="1"/>
          </p:cNvGrpSpPr>
          <p:nvPr/>
        </p:nvGrpSpPr>
        <p:grpSpPr>
          <a:xfrm>
            <a:off x="3458051" y="3082415"/>
            <a:ext cx="923594" cy="180000"/>
            <a:chOff x="7432331" y="2874436"/>
            <a:chExt cx="647696" cy="126230"/>
          </a:xfrm>
          <a:solidFill>
            <a:srgbClr val="100721"/>
          </a:solidFill>
        </p:grpSpPr>
        <p:sp>
          <p:nvSpPr>
            <p:cNvPr id="208" name="Freeform 207">
              <a:extLst>
                <a:ext uri="{FF2B5EF4-FFF2-40B4-BE49-F238E27FC236}">
                  <a16:creationId xmlns:a16="http://schemas.microsoft.com/office/drawing/2014/main" id="{B0556168-D3FF-BB0A-5CD9-30AA07810994}"/>
                </a:ext>
              </a:extLst>
            </p:cNvPr>
            <p:cNvSpPr/>
            <p:nvPr/>
          </p:nvSpPr>
          <p:spPr>
            <a:xfrm>
              <a:off x="7440614" y="2984402"/>
              <a:ext cx="58317" cy="16265"/>
            </a:xfrm>
            <a:custGeom>
              <a:avLst/>
              <a:gdLst>
                <a:gd name="csX0" fmla="*/ 56973 w 58317"/>
                <a:gd name="csY0" fmla="*/ 0 h 16265"/>
                <a:gd name="csX1" fmla="*/ 1324 w 58317"/>
                <a:gd name="csY1" fmla="*/ 0 h 16265"/>
                <a:gd name="csX2" fmla="*/ 0 w 58317"/>
                <a:gd name="csY2" fmla="*/ 1304 h 16265"/>
                <a:gd name="csX3" fmla="*/ 0 w 58317"/>
                <a:gd name="csY3" fmla="*/ 14934 h 16265"/>
                <a:gd name="csX4" fmla="*/ 1295 w 58317"/>
                <a:gd name="csY4" fmla="*/ 16265 h 16265"/>
                <a:gd name="csX5" fmla="*/ 56973 w 58317"/>
                <a:gd name="csY5" fmla="*/ 16265 h 16265"/>
                <a:gd name="csX6" fmla="*/ 58318 w 58317"/>
                <a:gd name="csY6" fmla="*/ 14934 h 16265"/>
                <a:gd name="csX7" fmla="*/ 58318 w 58317"/>
                <a:gd name="csY7" fmla="*/ 1332 h 16265"/>
                <a:gd name="csX8" fmla="*/ 56985 w 58317"/>
                <a:gd name="csY8" fmla="*/ 0 h 16265"/>
                <a:gd name="csX9" fmla="*/ 56973 w 58317"/>
                <a:gd name="csY9" fmla="*/ 0 h 162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8317" h="16265">
                  <a:moveTo>
                    <a:pt x="56973" y="0"/>
                  </a:moveTo>
                  <a:lnTo>
                    <a:pt x="1324" y="0"/>
                  </a:lnTo>
                  <a:cubicBezTo>
                    <a:pt x="599" y="-8"/>
                    <a:pt x="8" y="571"/>
                    <a:pt x="0" y="1304"/>
                  </a:cubicBezTo>
                  <a:lnTo>
                    <a:pt x="0" y="14934"/>
                  </a:lnTo>
                  <a:cubicBezTo>
                    <a:pt x="-12" y="15658"/>
                    <a:pt x="571" y="16257"/>
                    <a:pt x="1295" y="16265"/>
                  </a:cubicBezTo>
                  <a:lnTo>
                    <a:pt x="56973" y="16265"/>
                  </a:lnTo>
                  <a:cubicBezTo>
                    <a:pt x="57714" y="16265"/>
                    <a:pt x="58313" y="15674"/>
                    <a:pt x="58318" y="14934"/>
                  </a:cubicBezTo>
                  <a:lnTo>
                    <a:pt x="58318" y="1332"/>
                  </a:lnTo>
                  <a:cubicBezTo>
                    <a:pt x="58318" y="599"/>
                    <a:pt x="57718" y="0"/>
                    <a:pt x="56985" y="0"/>
                  </a:cubicBezTo>
                  <a:lnTo>
                    <a:pt x="56973" y="0"/>
                  </a:lnTo>
                  <a:close/>
                </a:path>
              </a:pathLst>
            </a:custGeom>
            <a:solidFill>
              <a:srgbClr val="100721"/>
            </a:solidFill>
            <a:ln w="4048" cap="flat">
              <a:noFill/>
              <a:prstDash val="solid"/>
              <a:miter/>
            </a:ln>
          </p:spPr>
          <p:txBody>
            <a:bodyPr/>
            <a:lstStyle/>
            <a:p>
              <a:endParaRPr lang="en-US"/>
            </a:p>
          </p:txBody>
        </p:sp>
        <p:sp>
          <p:nvSpPr>
            <p:cNvPr id="209" name="Freeform 208">
              <a:extLst>
                <a:ext uri="{FF2B5EF4-FFF2-40B4-BE49-F238E27FC236}">
                  <a16:creationId xmlns:a16="http://schemas.microsoft.com/office/drawing/2014/main" id="{4989AD28-8D67-0DC9-6BD5-20282DE90057}"/>
                </a:ext>
              </a:extLst>
            </p:cNvPr>
            <p:cNvSpPr/>
            <p:nvPr/>
          </p:nvSpPr>
          <p:spPr>
            <a:xfrm>
              <a:off x="7432331" y="2874436"/>
              <a:ext cx="68893" cy="104071"/>
            </a:xfrm>
            <a:custGeom>
              <a:avLst/>
              <a:gdLst>
                <a:gd name="csX0" fmla="*/ 67678 w 68893"/>
                <a:gd name="csY0" fmla="*/ 42843 h 104071"/>
                <a:gd name="csX1" fmla="*/ 38235 w 68893"/>
                <a:gd name="csY1" fmla="*/ 15749 h 104071"/>
                <a:gd name="csX2" fmla="*/ 38644 w 68893"/>
                <a:gd name="csY2" fmla="*/ 439 h 104071"/>
                <a:gd name="csX3" fmla="*/ 38503 w 68893"/>
                <a:gd name="csY3" fmla="*/ 39 h 104071"/>
                <a:gd name="csX4" fmla="*/ 38495 w 68893"/>
                <a:gd name="csY4" fmla="*/ 30 h 104071"/>
                <a:gd name="csX5" fmla="*/ 38207 w 68893"/>
                <a:gd name="csY5" fmla="*/ 30 h 104071"/>
                <a:gd name="csX6" fmla="*/ 53760 w 68893"/>
                <a:gd name="csY6" fmla="*/ 80430 h 104071"/>
                <a:gd name="csX7" fmla="*/ 53731 w 68893"/>
                <a:gd name="csY7" fmla="*/ 80734 h 104071"/>
                <a:gd name="csX8" fmla="*/ 53484 w 68893"/>
                <a:gd name="csY8" fmla="*/ 80754 h 104071"/>
                <a:gd name="csX9" fmla="*/ 20918 w 68893"/>
                <a:gd name="csY9" fmla="*/ 11624 h 104071"/>
                <a:gd name="csX10" fmla="*/ 20918 w 68893"/>
                <a:gd name="csY10" fmla="*/ 11337 h 104071"/>
                <a:gd name="csX11" fmla="*/ 20707 w 68893"/>
                <a:gd name="csY11" fmla="*/ 11337 h 104071"/>
                <a:gd name="csX12" fmla="*/ 8449 w 68893"/>
                <a:gd name="csY12" fmla="*/ 22153 h 104071"/>
                <a:gd name="csX13" fmla="*/ 8105 w 68893"/>
                <a:gd name="csY13" fmla="*/ 22506 h 104071"/>
                <a:gd name="csX14" fmla="*/ 16473 w 68893"/>
                <a:gd name="csY14" fmla="*/ 103436 h 104071"/>
                <a:gd name="csX15" fmla="*/ 16966 w 68893"/>
                <a:gd name="csY15" fmla="*/ 104055 h 104071"/>
                <a:gd name="csX16" fmla="*/ 28038 w 68893"/>
                <a:gd name="csY16" fmla="*/ 104055 h 104071"/>
                <a:gd name="csX17" fmla="*/ 28820 w 68893"/>
                <a:gd name="csY17" fmla="*/ 103274 h 104071"/>
                <a:gd name="csX18" fmla="*/ 28820 w 68893"/>
                <a:gd name="csY18" fmla="*/ 103262 h 104071"/>
                <a:gd name="csX19" fmla="*/ 16825 w 68893"/>
                <a:gd name="csY19" fmla="*/ 73638 h 104071"/>
                <a:gd name="csX20" fmla="*/ 16825 w 68893"/>
                <a:gd name="csY20" fmla="*/ 73378 h 104071"/>
                <a:gd name="csX21" fmla="*/ 17035 w 68893"/>
                <a:gd name="csY21" fmla="*/ 73378 h 104071"/>
                <a:gd name="csX22" fmla="*/ 35806 w 68893"/>
                <a:gd name="csY22" fmla="*/ 103278 h 104071"/>
                <a:gd name="csX23" fmla="*/ 36770 w 68893"/>
                <a:gd name="csY23" fmla="*/ 104071 h 104071"/>
                <a:gd name="csX24" fmla="*/ 55039 w 68893"/>
                <a:gd name="csY24" fmla="*/ 104071 h 104071"/>
                <a:gd name="csX25" fmla="*/ 58836 w 68893"/>
                <a:gd name="csY25" fmla="*/ 101294 h 104071"/>
                <a:gd name="csX26" fmla="*/ 65289 w 68893"/>
                <a:gd name="csY26" fmla="*/ 80693 h 104071"/>
                <a:gd name="csX27" fmla="*/ 63520 w 68893"/>
                <a:gd name="csY27" fmla="*/ 76155 h 104071"/>
                <a:gd name="csX28" fmla="*/ 37041 w 68893"/>
                <a:gd name="csY28" fmla="*/ 50567 h 104071"/>
                <a:gd name="csX29" fmla="*/ 37033 w 68893"/>
                <a:gd name="csY29" fmla="*/ 50417 h 104071"/>
                <a:gd name="csX30" fmla="*/ 37041 w 68893"/>
                <a:gd name="csY30" fmla="*/ 50417 h 104071"/>
                <a:gd name="csX31" fmla="*/ 37162 w 68893"/>
                <a:gd name="csY31" fmla="*/ 50417 h 104071"/>
                <a:gd name="csX32" fmla="*/ 57241 w 68893"/>
                <a:gd name="csY32" fmla="*/ 55891 h 104071"/>
                <a:gd name="csX33" fmla="*/ 63686 w 68893"/>
                <a:gd name="csY33" fmla="*/ 56858 h 104071"/>
                <a:gd name="csX34" fmla="*/ 66552 w 68893"/>
                <a:gd name="csY34" fmla="*/ 54138 h 104071"/>
                <a:gd name="csX35" fmla="*/ 68730 w 68893"/>
                <a:gd name="csY35" fmla="*/ 46883 h 104071"/>
                <a:gd name="csX36" fmla="*/ 67608 w 68893"/>
                <a:gd name="csY36" fmla="*/ 42807 h 1040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68893" h="104071">
                  <a:moveTo>
                    <a:pt x="67678" y="42843"/>
                  </a:moveTo>
                  <a:lnTo>
                    <a:pt x="38235" y="15749"/>
                  </a:lnTo>
                  <a:cubicBezTo>
                    <a:pt x="34248" y="12074"/>
                    <a:pt x="37511" y="3139"/>
                    <a:pt x="38644" y="439"/>
                  </a:cubicBezTo>
                  <a:cubicBezTo>
                    <a:pt x="38713" y="289"/>
                    <a:pt x="38652" y="107"/>
                    <a:pt x="38503" y="39"/>
                  </a:cubicBezTo>
                  <a:lnTo>
                    <a:pt x="38495" y="30"/>
                  </a:lnTo>
                  <a:cubicBezTo>
                    <a:pt x="38401" y="-10"/>
                    <a:pt x="38296" y="-10"/>
                    <a:pt x="38207" y="30"/>
                  </a:cubicBezTo>
                  <a:cubicBezTo>
                    <a:pt x="-3173" y="28019"/>
                    <a:pt x="53760" y="80430"/>
                    <a:pt x="53760" y="80430"/>
                  </a:cubicBezTo>
                  <a:cubicBezTo>
                    <a:pt x="53837" y="80523"/>
                    <a:pt x="53825" y="80657"/>
                    <a:pt x="53731" y="80734"/>
                  </a:cubicBezTo>
                  <a:cubicBezTo>
                    <a:pt x="53663" y="80791"/>
                    <a:pt x="53561" y="80794"/>
                    <a:pt x="53484" y="80754"/>
                  </a:cubicBezTo>
                  <a:cubicBezTo>
                    <a:pt x="8316" y="49652"/>
                    <a:pt x="13501" y="22931"/>
                    <a:pt x="20918" y="11624"/>
                  </a:cubicBezTo>
                  <a:cubicBezTo>
                    <a:pt x="20994" y="11539"/>
                    <a:pt x="20994" y="11418"/>
                    <a:pt x="20918" y="11337"/>
                  </a:cubicBezTo>
                  <a:cubicBezTo>
                    <a:pt x="20853" y="11296"/>
                    <a:pt x="20768" y="11296"/>
                    <a:pt x="20707" y="11337"/>
                  </a:cubicBezTo>
                  <a:cubicBezTo>
                    <a:pt x="16015" y="14187"/>
                    <a:pt x="11858" y="17850"/>
                    <a:pt x="8449" y="22153"/>
                  </a:cubicBezTo>
                  <a:lnTo>
                    <a:pt x="8105" y="22506"/>
                  </a:lnTo>
                  <a:cubicBezTo>
                    <a:pt x="-14807" y="55376"/>
                    <a:pt x="18331" y="80904"/>
                    <a:pt x="16473" y="103436"/>
                  </a:cubicBezTo>
                  <a:cubicBezTo>
                    <a:pt x="16436" y="103747"/>
                    <a:pt x="16663" y="104023"/>
                    <a:pt x="16966" y="104055"/>
                  </a:cubicBezTo>
                  <a:lnTo>
                    <a:pt x="28038" y="104055"/>
                  </a:lnTo>
                  <a:cubicBezTo>
                    <a:pt x="28467" y="104055"/>
                    <a:pt x="28820" y="103703"/>
                    <a:pt x="28820" y="103274"/>
                  </a:cubicBezTo>
                  <a:lnTo>
                    <a:pt x="28820" y="103262"/>
                  </a:lnTo>
                  <a:cubicBezTo>
                    <a:pt x="28504" y="92267"/>
                    <a:pt x="24241" y="81750"/>
                    <a:pt x="16825" y="73638"/>
                  </a:cubicBezTo>
                  <a:cubicBezTo>
                    <a:pt x="16756" y="73569"/>
                    <a:pt x="16756" y="73455"/>
                    <a:pt x="16825" y="73378"/>
                  </a:cubicBezTo>
                  <a:cubicBezTo>
                    <a:pt x="16881" y="73330"/>
                    <a:pt x="16975" y="73330"/>
                    <a:pt x="17035" y="73378"/>
                  </a:cubicBezTo>
                  <a:cubicBezTo>
                    <a:pt x="32839" y="82754"/>
                    <a:pt x="34790" y="97566"/>
                    <a:pt x="35806" y="103278"/>
                  </a:cubicBezTo>
                  <a:cubicBezTo>
                    <a:pt x="35884" y="103743"/>
                    <a:pt x="36292" y="104079"/>
                    <a:pt x="36770" y="104071"/>
                  </a:cubicBezTo>
                  <a:lnTo>
                    <a:pt x="55039" y="104071"/>
                  </a:lnTo>
                  <a:cubicBezTo>
                    <a:pt x="56772" y="104071"/>
                    <a:pt x="58306" y="102946"/>
                    <a:pt x="58836" y="101294"/>
                  </a:cubicBezTo>
                  <a:lnTo>
                    <a:pt x="65289" y="80693"/>
                  </a:lnTo>
                  <a:cubicBezTo>
                    <a:pt x="65767" y="78953"/>
                    <a:pt x="65050" y="77107"/>
                    <a:pt x="63520" y="76155"/>
                  </a:cubicBezTo>
                  <a:cubicBezTo>
                    <a:pt x="46789" y="66602"/>
                    <a:pt x="39114" y="54336"/>
                    <a:pt x="37041" y="50567"/>
                  </a:cubicBezTo>
                  <a:cubicBezTo>
                    <a:pt x="37001" y="50531"/>
                    <a:pt x="37001" y="50462"/>
                    <a:pt x="37033" y="50417"/>
                  </a:cubicBezTo>
                  <a:lnTo>
                    <a:pt x="37041" y="50417"/>
                  </a:lnTo>
                  <a:cubicBezTo>
                    <a:pt x="37077" y="50397"/>
                    <a:pt x="37118" y="50397"/>
                    <a:pt x="37162" y="50417"/>
                  </a:cubicBezTo>
                  <a:cubicBezTo>
                    <a:pt x="42255" y="56101"/>
                    <a:pt x="53784" y="51790"/>
                    <a:pt x="57241" y="55891"/>
                  </a:cubicBezTo>
                  <a:cubicBezTo>
                    <a:pt x="58148" y="56963"/>
                    <a:pt x="61314" y="57396"/>
                    <a:pt x="63686" y="56858"/>
                  </a:cubicBezTo>
                  <a:cubicBezTo>
                    <a:pt x="65054" y="56526"/>
                    <a:pt x="66143" y="55490"/>
                    <a:pt x="66552" y="54138"/>
                  </a:cubicBezTo>
                  <a:lnTo>
                    <a:pt x="68730" y="46883"/>
                  </a:lnTo>
                  <a:cubicBezTo>
                    <a:pt x="69159" y="45418"/>
                    <a:pt x="68730" y="43839"/>
                    <a:pt x="67608" y="42807"/>
                  </a:cubicBezTo>
                </a:path>
              </a:pathLst>
            </a:custGeom>
            <a:solidFill>
              <a:srgbClr val="100721"/>
            </a:solidFill>
            <a:ln w="4048" cap="flat">
              <a:noFill/>
              <a:prstDash val="solid"/>
              <a:miter/>
            </a:ln>
          </p:spPr>
          <p:txBody>
            <a:bodyPr/>
            <a:lstStyle/>
            <a:p>
              <a:endParaRPr lang="en-US"/>
            </a:p>
          </p:txBody>
        </p:sp>
        <p:sp>
          <p:nvSpPr>
            <p:cNvPr id="210" name="Freeform 209">
              <a:extLst>
                <a:ext uri="{FF2B5EF4-FFF2-40B4-BE49-F238E27FC236}">
                  <a16:creationId xmlns:a16="http://schemas.microsoft.com/office/drawing/2014/main" id="{E9BAE03A-C1B9-4BDE-631A-43E0498D4F1E}"/>
                </a:ext>
              </a:extLst>
            </p:cNvPr>
            <p:cNvSpPr/>
            <p:nvPr/>
          </p:nvSpPr>
          <p:spPr>
            <a:xfrm>
              <a:off x="7544299" y="2909208"/>
              <a:ext cx="51540" cy="58871"/>
            </a:xfrm>
            <a:custGeom>
              <a:avLst/>
              <a:gdLst>
                <a:gd name="csX0" fmla="*/ 20694 w 51540"/>
                <a:gd name="csY0" fmla="*/ 32029 h 58871"/>
                <a:gd name="csX1" fmla="*/ 12306 w 51540"/>
                <a:gd name="csY1" fmla="*/ 41566 h 58871"/>
                <a:gd name="csX2" fmla="*/ 12306 w 51540"/>
                <a:gd name="csY2" fmla="*/ 58872 h 58871"/>
                <a:gd name="csX3" fmla="*/ 0 w 51540"/>
                <a:gd name="csY3" fmla="*/ 58872 h 58871"/>
                <a:gd name="csX4" fmla="*/ 0 w 51540"/>
                <a:gd name="csY4" fmla="*/ 0 h 58871"/>
                <a:gd name="csX5" fmla="*/ 12306 w 51540"/>
                <a:gd name="csY5" fmla="*/ 0 h 58871"/>
                <a:gd name="csX6" fmla="*/ 12306 w 51540"/>
                <a:gd name="csY6" fmla="*/ 27916 h 58871"/>
                <a:gd name="csX7" fmla="*/ 36486 w 51540"/>
                <a:gd name="csY7" fmla="*/ 0 h 58871"/>
                <a:gd name="csX8" fmla="*/ 50756 w 51540"/>
                <a:gd name="csY8" fmla="*/ 0 h 58871"/>
                <a:gd name="csX9" fmla="*/ 29600 w 51540"/>
                <a:gd name="csY9" fmla="*/ 24078 h 58871"/>
                <a:gd name="csX10" fmla="*/ 51541 w 51540"/>
                <a:gd name="csY10" fmla="*/ 58844 h 58871"/>
                <a:gd name="csX11" fmla="*/ 37445 w 51540"/>
                <a:gd name="csY11" fmla="*/ 58844 h 58871"/>
                <a:gd name="csX12" fmla="*/ 20694 w 51540"/>
                <a:gd name="csY12" fmla="*/ 32029 h 588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540" h="58871">
                  <a:moveTo>
                    <a:pt x="20694" y="32029"/>
                  </a:moveTo>
                  <a:lnTo>
                    <a:pt x="12306" y="41566"/>
                  </a:lnTo>
                  <a:lnTo>
                    <a:pt x="12306" y="58872"/>
                  </a:lnTo>
                  <a:lnTo>
                    <a:pt x="0" y="58872"/>
                  </a:lnTo>
                  <a:lnTo>
                    <a:pt x="0" y="0"/>
                  </a:lnTo>
                  <a:lnTo>
                    <a:pt x="12306" y="0"/>
                  </a:lnTo>
                  <a:lnTo>
                    <a:pt x="12306" y="27916"/>
                  </a:lnTo>
                  <a:lnTo>
                    <a:pt x="36486" y="0"/>
                  </a:lnTo>
                  <a:lnTo>
                    <a:pt x="50756" y="0"/>
                  </a:lnTo>
                  <a:lnTo>
                    <a:pt x="29600" y="24078"/>
                  </a:lnTo>
                  <a:lnTo>
                    <a:pt x="51541" y="58844"/>
                  </a:lnTo>
                  <a:lnTo>
                    <a:pt x="37445" y="58844"/>
                  </a:lnTo>
                  <a:lnTo>
                    <a:pt x="20694" y="32029"/>
                  </a:lnTo>
                  <a:close/>
                </a:path>
              </a:pathLst>
            </a:custGeom>
            <a:solidFill>
              <a:srgbClr val="100721"/>
            </a:solidFill>
            <a:ln w="4048" cap="flat">
              <a:noFill/>
              <a:prstDash val="solid"/>
              <a:miter/>
            </a:ln>
          </p:spPr>
          <p:txBody>
            <a:bodyPr/>
            <a:lstStyle/>
            <a:p>
              <a:endParaRPr lang="en-US"/>
            </a:p>
          </p:txBody>
        </p:sp>
        <p:sp>
          <p:nvSpPr>
            <p:cNvPr id="211" name="Freeform 210">
              <a:extLst>
                <a:ext uri="{FF2B5EF4-FFF2-40B4-BE49-F238E27FC236}">
                  <a16:creationId xmlns:a16="http://schemas.microsoft.com/office/drawing/2014/main" id="{44C2F7C5-F039-05AD-4F31-8E28846D5970}"/>
                </a:ext>
              </a:extLst>
            </p:cNvPr>
            <p:cNvSpPr/>
            <p:nvPr/>
          </p:nvSpPr>
          <p:spPr>
            <a:xfrm>
              <a:off x="7604847" y="2909208"/>
              <a:ext cx="50569" cy="58867"/>
            </a:xfrm>
            <a:custGeom>
              <a:avLst/>
              <a:gdLst>
                <a:gd name="csX0" fmla="*/ 50569 w 50569"/>
                <a:gd name="csY0" fmla="*/ 58868 h 58867"/>
                <a:gd name="csX1" fmla="*/ 36470 w 50569"/>
                <a:gd name="csY1" fmla="*/ 58868 h 58867"/>
                <a:gd name="csX2" fmla="*/ 15869 w 50569"/>
                <a:gd name="csY2" fmla="*/ 24260 h 58867"/>
                <a:gd name="csX3" fmla="*/ 10788 w 50569"/>
                <a:gd name="csY3" fmla="*/ 14363 h 58867"/>
                <a:gd name="csX4" fmla="*/ 10703 w 50569"/>
                <a:gd name="csY4" fmla="*/ 14363 h 58867"/>
                <a:gd name="csX5" fmla="*/ 11064 w 50569"/>
                <a:gd name="csY5" fmla="*/ 24807 h 58867"/>
                <a:gd name="csX6" fmla="*/ 11064 w 50569"/>
                <a:gd name="csY6" fmla="*/ 58868 h 58867"/>
                <a:gd name="csX7" fmla="*/ 0 w 50569"/>
                <a:gd name="csY7" fmla="*/ 58868 h 58867"/>
                <a:gd name="csX8" fmla="*/ 0 w 50569"/>
                <a:gd name="csY8" fmla="*/ 0 h 58867"/>
                <a:gd name="csX9" fmla="*/ 13994 w 50569"/>
                <a:gd name="csY9" fmla="*/ 0 h 58867"/>
                <a:gd name="csX10" fmla="*/ 34595 w 50569"/>
                <a:gd name="csY10" fmla="*/ 34522 h 58867"/>
                <a:gd name="csX11" fmla="*/ 39688 w 50569"/>
                <a:gd name="csY11" fmla="*/ 44517 h 58867"/>
                <a:gd name="csX12" fmla="*/ 39870 w 50569"/>
                <a:gd name="csY12" fmla="*/ 44517 h 58867"/>
                <a:gd name="csX13" fmla="*/ 39506 w 50569"/>
                <a:gd name="csY13" fmla="*/ 34069 h 58867"/>
                <a:gd name="csX14" fmla="*/ 39506 w 50569"/>
                <a:gd name="csY14" fmla="*/ 0 h 58867"/>
                <a:gd name="csX15" fmla="*/ 50569 w 50569"/>
                <a:gd name="csY15" fmla="*/ 0 h 58867"/>
                <a:gd name="csX16" fmla="*/ 50569 w 50569"/>
                <a:gd name="csY16" fmla="*/ 58868 h 588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0569" h="58867">
                  <a:moveTo>
                    <a:pt x="50569" y="58868"/>
                  </a:moveTo>
                  <a:lnTo>
                    <a:pt x="36470" y="58868"/>
                  </a:lnTo>
                  <a:lnTo>
                    <a:pt x="15869" y="24260"/>
                  </a:lnTo>
                  <a:lnTo>
                    <a:pt x="10788" y="14363"/>
                  </a:lnTo>
                  <a:lnTo>
                    <a:pt x="10703" y="14363"/>
                  </a:lnTo>
                  <a:lnTo>
                    <a:pt x="11064" y="24807"/>
                  </a:lnTo>
                  <a:lnTo>
                    <a:pt x="11064" y="58868"/>
                  </a:lnTo>
                  <a:lnTo>
                    <a:pt x="0" y="58868"/>
                  </a:lnTo>
                  <a:lnTo>
                    <a:pt x="0" y="0"/>
                  </a:lnTo>
                  <a:lnTo>
                    <a:pt x="13994" y="0"/>
                  </a:lnTo>
                  <a:lnTo>
                    <a:pt x="34595" y="34522"/>
                  </a:lnTo>
                  <a:lnTo>
                    <a:pt x="39688" y="44517"/>
                  </a:lnTo>
                  <a:lnTo>
                    <a:pt x="39870" y="44517"/>
                  </a:lnTo>
                  <a:lnTo>
                    <a:pt x="39506" y="34069"/>
                  </a:lnTo>
                  <a:lnTo>
                    <a:pt x="39506" y="0"/>
                  </a:lnTo>
                  <a:lnTo>
                    <a:pt x="50569" y="0"/>
                  </a:lnTo>
                  <a:lnTo>
                    <a:pt x="50569" y="58868"/>
                  </a:lnTo>
                  <a:close/>
                </a:path>
              </a:pathLst>
            </a:custGeom>
            <a:solidFill>
              <a:srgbClr val="100721"/>
            </a:solidFill>
            <a:ln w="4048" cap="flat">
              <a:noFill/>
              <a:prstDash val="solid"/>
              <a:miter/>
            </a:ln>
          </p:spPr>
          <p:txBody>
            <a:bodyPr/>
            <a:lstStyle/>
            <a:p>
              <a:endParaRPr lang="en-US"/>
            </a:p>
          </p:txBody>
        </p:sp>
        <p:sp>
          <p:nvSpPr>
            <p:cNvPr id="212" name="Freeform 211">
              <a:extLst>
                <a:ext uri="{FF2B5EF4-FFF2-40B4-BE49-F238E27FC236}">
                  <a16:creationId xmlns:a16="http://schemas.microsoft.com/office/drawing/2014/main" id="{EFE05191-3FC9-7D3B-852D-F0F8DF4E131E}"/>
                </a:ext>
              </a:extLst>
            </p:cNvPr>
            <p:cNvSpPr/>
            <p:nvPr/>
          </p:nvSpPr>
          <p:spPr>
            <a:xfrm>
              <a:off x="7670742" y="2909212"/>
              <a:ext cx="12306" cy="58867"/>
            </a:xfrm>
            <a:custGeom>
              <a:avLst/>
              <a:gdLst>
                <a:gd name="csX0" fmla="*/ 0 w 12306"/>
                <a:gd name="csY0" fmla="*/ 0 h 58867"/>
                <a:gd name="csX1" fmla="*/ 12306 w 12306"/>
                <a:gd name="csY1" fmla="*/ 0 h 58867"/>
                <a:gd name="csX2" fmla="*/ 12306 w 12306"/>
                <a:gd name="csY2" fmla="*/ 58868 h 58867"/>
                <a:gd name="csX3" fmla="*/ 0 w 12306"/>
                <a:gd name="csY3" fmla="*/ 58868 h 58867"/>
              </a:gdLst>
              <a:ahLst/>
              <a:cxnLst>
                <a:cxn ang="0">
                  <a:pos x="csX0" y="csY0"/>
                </a:cxn>
                <a:cxn ang="0">
                  <a:pos x="csX1" y="csY1"/>
                </a:cxn>
                <a:cxn ang="0">
                  <a:pos x="csX2" y="csY2"/>
                </a:cxn>
                <a:cxn ang="0">
                  <a:pos x="csX3" y="csY3"/>
                </a:cxn>
              </a:cxnLst>
              <a:rect l="l" t="t" r="r" b="b"/>
              <a:pathLst>
                <a:path w="12306" h="58867">
                  <a:moveTo>
                    <a:pt x="0" y="0"/>
                  </a:moveTo>
                  <a:lnTo>
                    <a:pt x="12306" y="0"/>
                  </a:lnTo>
                  <a:lnTo>
                    <a:pt x="12306" y="58868"/>
                  </a:lnTo>
                  <a:lnTo>
                    <a:pt x="0" y="58868"/>
                  </a:lnTo>
                  <a:close/>
                </a:path>
              </a:pathLst>
            </a:custGeom>
            <a:solidFill>
              <a:srgbClr val="100721"/>
            </a:solidFill>
            <a:ln w="4048" cap="flat">
              <a:noFill/>
              <a:prstDash val="solid"/>
              <a:miter/>
            </a:ln>
          </p:spPr>
          <p:txBody>
            <a:bodyPr/>
            <a:lstStyle/>
            <a:p>
              <a:endParaRPr lang="en-US"/>
            </a:p>
          </p:txBody>
        </p:sp>
        <p:sp>
          <p:nvSpPr>
            <p:cNvPr id="213" name="Freeform 212">
              <a:extLst>
                <a:ext uri="{FF2B5EF4-FFF2-40B4-BE49-F238E27FC236}">
                  <a16:creationId xmlns:a16="http://schemas.microsoft.com/office/drawing/2014/main" id="{3ED9CE1A-97E0-088C-BE3F-929B6E18F87E}"/>
                </a:ext>
              </a:extLst>
            </p:cNvPr>
            <p:cNvSpPr/>
            <p:nvPr/>
          </p:nvSpPr>
          <p:spPr>
            <a:xfrm>
              <a:off x="7695444" y="2908321"/>
              <a:ext cx="53953" cy="60636"/>
            </a:xfrm>
            <a:custGeom>
              <a:avLst/>
              <a:gdLst>
                <a:gd name="csX0" fmla="*/ 53949 w 53953"/>
                <a:gd name="csY0" fmla="*/ 28624 h 60636"/>
                <a:gd name="csX1" fmla="*/ 53949 w 53953"/>
                <a:gd name="csY1" fmla="*/ 59758 h 60636"/>
                <a:gd name="csX2" fmla="*/ 44886 w 53953"/>
                <a:gd name="csY2" fmla="*/ 59758 h 60636"/>
                <a:gd name="csX3" fmla="*/ 44687 w 53953"/>
                <a:gd name="csY3" fmla="*/ 52699 h 60636"/>
                <a:gd name="csX4" fmla="*/ 27292 w 53953"/>
                <a:gd name="csY4" fmla="*/ 60637 h 60636"/>
                <a:gd name="csX5" fmla="*/ 0 w 53953"/>
                <a:gd name="csY5" fmla="*/ 30405 h 60636"/>
                <a:gd name="csX6" fmla="*/ 28624 w 53953"/>
                <a:gd name="csY6" fmla="*/ 0 h 60636"/>
                <a:gd name="csX7" fmla="*/ 53678 w 53953"/>
                <a:gd name="csY7" fmla="*/ 14448 h 60636"/>
                <a:gd name="csX8" fmla="*/ 42360 w 53953"/>
                <a:gd name="csY8" fmla="*/ 19362 h 60636"/>
                <a:gd name="csX9" fmla="*/ 28985 w 53953"/>
                <a:gd name="csY9" fmla="*/ 10080 h 60636"/>
                <a:gd name="csX10" fmla="*/ 12756 w 53953"/>
                <a:gd name="csY10" fmla="*/ 30333 h 60636"/>
                <a:gd name="csX11" fmla="*/ 29260 w 53953"/>
                <a:gd name="csY11" fmla="*/ 50751 h 60636"/>
                <a:gd name="csX12" fmla="*/ 43347 w 53953"/>
                <a:gd name="csY12" fmla="*/ 39073 h 60636"/>
                <a:gd name="csX13" fmla="*/ 43347 w 53953"/>
                <a:gd name="csY13" fmla="*/ 37729 h 60636"/>
                <a:gd name="csX14" fmla="*/ 26098 w 53953"/>
                <a:gd name="csY14" fmla="*/ 37729 h 60636"/>
                <a:gd name="csX15" fmla="*/ 26098 w 53953"/>
                <a:gd name="csY15" fmla="*/ 28657 h 60636"/>
                <a:gd name="csX16" fmla="*/ 53953 w 53953"/>
                <a:gd name="csY16" fmla="*/ 28628 h 606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3953" h="60636">
                  <a:moveTo>
                    <a:pt x="53949" y="28624"/>
                  </a:moveTo>
                  <a:lnTo>
                    <a:pt x="53949" y="59758"/>
                  </a:lnTo>
                  <a:lnTo>
                    <a:pt x="44886" y="59758"/>
                  </a:lnTo>
                  <a:lnTo>
                    <a:pt x="44687" y="52699"/>
                  </a:lnTo>
                  <a:cubicBezTo>
                    <a:pt x="41287" y="57686"/>
                    <a:pt x="35615" y="60637"/>
                    <a:pt x="27292" y="60637"/>
                  </a:cubicBezTo>
                  <a:cubicBezTo>
                    <a:pt x="11149" y="60637"/>
                    <a:pt x="0" y="49573"/>
                    <a:pt x="0" y="30405"/>
                  </a:cubicBezTo>
                  <a:cubicBezTo>
                    <a:pt x="0" y="11517"/>
                    <a:pt x="11149" y="0"/>
                    <a:pt x="28624" y="0"/>
                  </a:cubicBezTo>
                  <a:cubicBezTo>
                    <a:pt x="41380" y="0"/>
                    <a:pt x="49059" y="4457"/>
                    <a:pt x="53678" y="14448"/>
                  </a:cubicBezTo>
                  <a:lnTo>
                    <a:pt x="42360" y="19362"/>
                  </a:lnTo>
                  <a:cubicBezTo>
                    <a:pt x="40485" y="13116"/>
                    <a:pt x="35498" y="10080"/>
                    <a:pt x="28985" y="10080"/>
                  </a:cubicBezTo>
                  <a:cubicBezTo>
                    <a:pt x="18905" y="10080"/>
                    <a:pt x="12756" y="17217"/>
                    <a:pt x="12756" y="30333"/>
                  </a:cubicBezTo>
                  <a:cubicBezTo>
                    <a:pt x="12756" y="43708"/>
                    <a:pt x="18374" y="50751"/>
                    <a:pt x="29260" y="50751"/>
                  </a:cubicBezTo>
                  <a:cubicBezTo>
                    <a:pt x="37190" y="50751"/>
                    <a:pt x="43347" y="46914"/>
                    <a:pt x="43347" y="39073"/>
                  </a:cubicBezTo>
                  <a:lnTo>
                    <a:pt x="43347" y="37729"/>
                  </a:lnTo>
                  <a:lnTo>
                    <a:pt x="26098" y="37729"/>
                  </a:lnTo>
                  <a:lnTo>
                    <a:pt x="26098" y="28657"/>
                  </a:lnTo>
                  <a:lnTo>
                    <a:pt x="53953" y="28628"/>
                  </a:lnTo>
                  <a:close/>
                </a:path>
              </a:pathLst>
            </a:custGeom>
            <a:solidFill>
              <a:srgbClr val="100721"/>
            </a:solidFill>
            <a:ln w="4048" cap="flat">
              <a:noFill/>
              <a:prstDash val="solid"/>
              <a:miter/>
            </a:ln>
          </p:spPr>
          <p:txBody>
            <a:bodyPr/>
            <a:lstStyle/>
            <a:p>
              <a:endParaRPr lang="en-US"/>
            </a:p>
          </p:txBody>
        </p:sp>
        <p:sp>
          <p:nvSpPr>
            <p:cNvPr id="214" name="Freeform 213">
              <a:extLst>
                <a:ext uri="{FF2B5EF4-FFF2-40B4-BE49-F238E27FC236}">
                  <a16:creationId xmlns:a16="http://schemas.microsoft.com/office/drawing/2014/main" id="{25DBCC9F-C09B-D0B2-FEE7-CAE93231AF6B}"/>
                </a:ext>
              </a:extLst>
            </p:cNvPr>
            <p:cNvSpPr/>
            <p:nvPr/>
          </p:nvSpPr>
          <p:spPr>
            <a:xfrm>
              <a:off x="7762866" y="2909212"/>
              <a:ext cx="50548" cy="58940"/>
            </a:xfrm>
            <a:custGeom>
              <a:avLst/>
              <a:gdLst>
                <a:gd name="csX0" fmla="*/ 50549 w 50548"/>
                <a:gd name="csY0" fmla="*/ 0 h 58940"/>
                <a:gd name="csX1" fmla="*/ 50549 w 50548"/>
                <a:gd name="csY1" fmla="*/ 58941 h 58940"/>
                <a:gd name="csX2" fmla="*/ 38243 w 50548"/>
                <a:gd name="csY2" fmla="*/ 58941 h 58940"/>
                <a:gd name="csX3" fmla="*/ 38243 w 50548"/>
                <a:gd name="csY3" fmla="*/ 34061 h 58940"/>
                <a:gd name="csX4" fmla="*/ 12294 w 50548"/>
                <a:gd name="csY4" fmla="*/ 34061 h 58940"/>
                <a:gd name="csX5" fmla="*/ 12294 w 50548"/>
                <a:gd name="csY5" fmla="*/ 58868 h 58940"/>
                <a:gd name="csX6" fmla="*/ 0 w 50548"/>
                <a:gd name="csY6" fmla="*/ 58868 h 58940"/>
                <a:gd name="csX7" fmla="*/ 0 w 50548"/>
                <a:gd name="csY7" fmla="*/ 0 h 58940"/>
                <a:gd name="csX8" fmla="*/ 12294 w 50548"/>
                <a:gd name="csY8" fmla="*/ 0 h 58940"/>
                <a:gd name="csX9" fmla="*/ 12294 w 50548"/>
                <a:gd name="csY9" fmla="*/ 24179 h 58940"/>
                <a:gd name="csX10" fmla="*/ 38243 w 50548"/>
                <a:gd name="csY10" fmla="*/ 24179 h 58940"/>
                <a:gd name="csX11" fmla="*/ 38243 w 50548"/>
                <a:gd name="csY11" fmla="*/ 0 h 58940"/>
                <a:gd name="csX12" fmla="*/ 50549 w 50548"/>
                <a:gd name="csY12" fmla="*/ 0 h 589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0548" h="58940">
                  <a:moveTo>
                    <a:pt x="50549" y="0"/>
                  </a:moveTo>
                  <a:lnTo>
                    <a:pt x="50549" y="58941"/>
                  </a:lnTo>
                  <a:lnTo>
                    <a:pt x="38243" y="58941"/>
                  </a:lnTo>
                  <a:lnTo>
                    <a:pt x="38243" y="34061"/>
                  </a:lnTo>
                  <a:lnTo>
                    <a:pt x="12294" y="34061"/>
                  </a:lnTo>
                  <a:lnTo>
                    <a:pt x="12294" y="58868"/>
                  </a:lnTo>
                  <a:lnTo>
                    <a:pt x="0" y="58868"/>
                  </a:lnTo>
                  <a:lnTo>
                    <a:pt x="0" y="0"/>
                  </a:lnTo>
                  <a:lnTo>
                    <a:pt x="12294" y="0"/>
                  </a:lnTo>
                  <a:lnTo>
                    <a:pt x="12294" y="24179"/>
                  </a:lnTo>
                  <a:lnTo>
                    <a:pt x="38243" y="24179"/>
                  </a:lnTo>
                  <a:lnTo>
                    <a:pt x="38243" y="0"/>
                  </a:lnTo>
                  <a:lnTo>
                    <a:pt x="50549" y="0"/>
                  </a:lnTo>
                  <a:close/>
                </a:path>
              </a:pathLst>
            </a:custGeom>
            <a:solidFill>
              <a:srgbClr val="100721"/>
            </a:solidFill>
            <a:ln w="4048" cap="flat">
              <a:noFill/>
              <a:prstDash val="solid"/>
              <a:miter/>
            </a:ln>
          </p:spPr>
          <p:txBody>
            <a:bodyPr/>
            <a:lstStyle/>
            <a:p>
              <a:endParaRPr lang="en-US"/>
            </a:p>
          </p:txBody>
        </p:sp>
        <p:sp>
          <p:nvSpPr>
            <p:cNvPr id="215" name="Freeform 214">
              <a:extLst>
                <a:ext uri="{FF2B5EF4-FFF2-40B4-BE49-F238E27FC236}">
                  <a16:creationId xmlns:a16="http://schemas.microsoft.com/office/drawing/2014/main" id="{80E38728-FA44-FEFB-DDDF-C4EA343AE382}"/>
                </a:ext>
              </a:extLst>
            </p:cNvPr>
            <p:cNvSpPr/>
            <p:nvPr/>
          </p:nvSpPr>
          <p:spPr>
            <a:xfrm>
              <a:off x="7823555" y="2909216"/>
              <a:ext cx="51812" cy="58859"/>
            </a:xfrm>
            <a:custGeom>
              <a:avLst/>
              <a:gdLst>
                <a:gd name="csX0" fmla="*/ 51748 w 51812"/>
                <a:gd name="csY0" fmla="*/ 9894 h 58859"/>
                <a:gd name="csX1" fmla="*/ 32102 w 51812"/>
                <a:gd name="csY1" fmla="*/ 9894 h 58859"/>
                <a:gd name="csX2" fmla="*/ 32102 w 51812"/>
                <a:gd name="csY2" fmla="*/ 58860 h 58859"/>
                <a:gd name="csX3" fmla="*/ 19799 w 51812"/>
                <a:gd name="csY3" fmla="*/ 58860 h 58859"/>
                <a:gd name="csX4" fmla="*/ 19799 w 51812"/>
                <a:gd name="csY4" fmla="*/ 9894 h 58859"/>
                <a:gd name="csX5" fmla="*/ 0 w 51812"/>
                <a:gd name="csY5" fmla="*/ 9894 h 58859"/>
                <a:gd name="csX6" fmla="*/ 0 w 51812"/>
                <a:gd name="csY6" fmla="*/ 0 h 58859"/>
                <a:gd name="csX7" fmla="*/ 51812 w 51812"/>
                <a:gd name="csY7" fmla="*/ 0 h 58859"/>
                <a:gd name="csX8" fmla="*/ 51748 w 51812"/>
                <a:gd name="csY8" fmla="*/ 9894 h 588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1812" h="58859">
                  <a:moveTo>
                    <a:pt x="51748" y="9894"/>
                  </a:moveTo>
                  <a:lnTo>
                    <a:pt x="32102" y="9894"/>
                  </a:lnTo>
                  <a:lnTo>
                    <a:pt x="32102" y="58860"/>
                  </a:lnTo>
                  <a:lnTo>
                    <a:pt x="19799" y="58860"/>
                  </a:lnTo>
                  <a:lnTo>
                    <a:pt x="19799" y="9894"/>
                  </a:lnTo>
                  <a:lnTo>
                    <a:pt x="0" y="9894"/>
                  </a:lnTo>
                  <a:lnTo>
                    <a:pt x="0" y="0"/>
                  </a:lnTo>
                  <a:lnTo>
                    <a:pt x="51812" y="0"/>
                  </a:lnTo>
                  <a:lnTo>
                    <a:pt x="51748" y="9894"/>
                  </a:lnTo>
                  <a:close/>
                </a:path>
              </a:pathLst>
            </a:custGeom>
            <a:solidFill>
              <a:srgbClr val="100721"/>
            </a:solidFill>
            <a:ln w="4048" cap="flat">
              <a:noFill/>
              <a:prstDash val="solid"/>
              <a:miter/>
            </a:ln>
          </p:spPr>
          <p:txBody>
            <a:bodyPr/>
            <a:lstStyle/>
            <a:p>
              <a:endParaRPr lang="en-US"/>
            </a:p>
          </p:txBody>
        </p:sp>
        <p:sp>
          <p:nvSpPr>
            <p:cNvPr id="216" name="Freeform 215">
              <a:extLst>
                <a:ext uri="{FF2B5EF4-FFF2-40B4-BE49-F238E27FC236}">
                  <a16:creationId xmlns:a16="http://schemas.microsoft.com/office/drawing/2014/main" id="{F73F7548-BE6E-C4A0-BA72-2C2E00B4A808}"/>
                </a:ext>
              </a:extLst>
            </p:cNvPr>
            <p:cNvSpPr/>
            <p:nvPr/>
          </p:nvSpPr>
          <p:spPr>
            <a:xfrm>
              <a:off x="7910820" y="2909216"/>
              <a:ext cx="50775" cy="58867"/>
            </a:xfrm>
            <a:custGeom>
              <a:avLst/>
              <a:gdLst>
                <a:gd name="csX0" fmla="*/ 12088 w 50775"/>
                <a:gd name="csY0" fmla="*/ 26928 h 58867"/>
                <a:gd name="csX1" fmla="*/ 24313 w 50775"/>
                <a:gd name="csY1" fmla="*/ 26928 h 58867"/>
                <a:gd name="csX2" fmla="*/ 34745 w 50775"/>
                <a:gd name="csY2" fmla="*/ 18370 h 58867"/>
                <a:gd name="csX3" fmla="*/ 24313 w 50775"/>
                <a:gd name="csY3" fmla="*/ 9805 h 58867"/>
                <a:gd name="csX4" fmla="*/ 12088 w 50775"/>
                <a:gd name="csY4" fmla="*/ 9805 h 58867"/>
                <a:gd name="csX5" fmla="*/ 12088 w 50775"/>
                <a:gd name="csY5" fmla="*/ 26928 h 58867"/>
                <a:gd name="csX6" fmla="*/ 23151 w 50775"/>
                <a:gd name="csY6" fmla="*/ 36299 h 58867"/>
                <a:gd name="csX7" fmla="*/ 12088 w 50775"/>
                <a:gd name="csY7" fmla="*/ 36299 h 58867"/>
                <a:gd name="csX8" fmla="*/ 12088 w 50775"/>
                <a:gd name="csY8" fmla="*/ 58868 h 58867"/>
                <a:gd name="csX9" fmla="*/ 0 w 50775"/>
                <a:gd name="csY9" fmla="*/ 58868 h 58867"/>
                <a:gd name="csX10" fmla="*/ 0 w 50775"/>
                <a:gd name="csY10" fmla="*/ 0 h 58867"/>
                <a:gd name="csX11" fmla="*/ 25949 w 50775"/>
                <a:gd name="csY11" fmla="*/ 0 h 58867"/>
                <a:gd name="csX12" fmla="*/ 47347 w 50775"/>
                <a:gd name="csY12" fmla="*/ 18136 h 58867"/>
                <a:gd name="csX13" fmla="*/ 35259 w 50775"/>
                <a:gd name="csY13" fmla="*/ 34891 h 58867"/>
                <a:gd name="csX14" fmla="*/ 50776 w 50775"/>
                <a:gd name="csY14" fmla="*/ 58803 h 58867"/>
                <a:gd name="csX15" fmla="*/ 36963 w 50775"/>
                <a:gd name="csY15" fmla="*/ 58803 h 58867"/>
                <a:gd name="csX16" fmla="*/ 23151 w 50775"/>
                <a:gd name="csY16" fmla="*/ 36299 h 588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0775" h="58867">
                  <a:moveTo>
                    <a:pt x="12088" y="26928"/>
                  </a:moveTo>
                  <a:lnTo>
                    <a:pt x="24313" y="26928"/>
                  </a:lnTo>
                  <a:cubicBezTo>
                    <a:pt x="31450" y="26928"/>
                    <a:pt x="34745" y="24252"/>
                    <a:pt x="34745" y="18370"/>
                  </a:cubicBezTo>
                  <a:cubicBezTo>
                    <a:pt x="34745" y="12488"/>
                    <a:pt x="31450" y="9805"/>
                    <a:pt x="24313" y="9805"/>
                  </a:cubicBezTo>
                  <a:lnTo>
                    <a:pt x="12088" y="9805"/>
                  </a:lnTo>
                  <a:lnTo>
                    <a:pt x="12088" y="26928"/>
                  </a:lnTo>
                  <a:close/>
                  <a:moveTo>
                    <a:pt x="23151" y="36299"/>
                  </a:moveTo>
                  <a:lnTo>
                    <a:pt x="12088" y="36299"/>
                  </a:lnTo>
                  <a:lnTo>
                    <a:pt x="12088" y="58868"/>
                  </a:lnTo>
                  <a:lnTo>
                    <a:pt x="0" y="58868"/>
                  </a:lnTo>
                  <a:lnTo>
                    <a:pt x="0" y="0"/>
                  </a:lnTo>
                  <a:lnTo>
                    <a:pt x="25949" y="0"/>
                  </a:lnTo>
                  <a:cubicBezTo>
                    <a:pt x="39323" y="0"/>
                    <a:pt x="47347" y="6606"/>
                    <a:pt x="47347" y="18136"/>
                  </a:cubicBezTo>
                  <a:cubicBezTo>
                    <a:pt x="47347" y="26616"/>
                    <a:pt x="42979" y="32490"/>
                    <a:pt x="35259" y="34891"/>
                  </a:cubicBezTo>
                  <a:lnTo>
                    <a:pt x="50776" y="58803"/>
                  </a:lnTo>
                  <a:lnTo>
                    <a:pt x="36963" y="58803"/>
                  </a:lnTo>
                  <a:lnTo>
                    <a:pt x="23151" y="36299"/>
                  </a:lnTo>
                  <a:close/>
                </a:path>
              </a:pathLst>
            </a:custGeom>
            <a:solidFill>
              <a:srgbClr val="100721"/>
            </a:solidFill>
            <a:ln w="4048" cap="flat">
              <a:noFill/>
              <a:prstDash val="solid"/>
              <a:miter/>
            </a:ln>
          </p:spPr>
          <p:txBody>
            <a:bodyPr/>
            <a:lstStyle/>
            <a:p>
              <a:endParaRPr lang="en-US"/>
            </a:p>
          </p:txBody>
        </p:sp>
        <p:sp>
          <p:nvSpPr>
            <p:cNvPr id="217" name="Freeform 216">
              <a:extLst>
                <a:ext uri="{FF2B5EF4-FFF2-40B4-BE49-F238E27FC236}">
                  <a16:creationId xmlns:a16="http://schemas.microsoft.com/office/drawing/2014/main" id="{8BB842A1-97A2-DAD7-C16C-9C8F4183BE9B}"/>
                </a:ext>
              </a:extLst>
            </p:cNvPr>
            <p:cNvSpPr/>
            <p:nvPr/>
          </p:nvSpPr>
          <p:spPr>
            <a:xfrm>
              <a:off x="7966824" y="2908370"/>
              <a:ext cx="53805" cy="60611"/>
            </a:xfrm>
            <a:custGeom>
              <a:avLst/>
              <a:gdLst>
                <a:gd name="csX0" fmla="*/ 17053 w 53805"/>
                <a:gd name="csY0" fmla="*/ 14488 h 60611"/>
                <a:gd name="csX1" fmla="*/ 22133 w 53805"/>
                <a:gd name="csY1" fmla="*/ 24208 h 60611"/>
                <a:gd name="csX2" fmla="*/ 29007 w 53805"/>
                <a:gd name="csY2" fmla="*/ 13776 h 60611"/>
                <a:gd name="csX3" fmla="*/ 22963 w 53805"/>
                <a:gd name="csY3" fmla="*/ 8521 h 60611"/>
                <a:gd name="csX4" fmla="*/ 17073 w 53805"/>
                <a:gd name="csY4" fmla="*/ 13707 h 60611"/>
                <a:gd name="csX5" fmla="*/ 17081 w 53805"/>
                <a:gd name="csY5" fmla="*/ 14488 h 60611"/>
                <a:gd name="csX6" fmla="*/ 17053 w 53805"/>
                <a:gd name="csY6" fmla="*/ 14488 h 60611"/>
                <a:gd name="csX7" fmla="*/ 20708 w 53805"/>
                <a:gd name="csY7" fmla="*/ 52120 h 60611"/>
                <a:gd name="csX8" fmla="*/ 31590 w 53805"/>
                <a:gd name="csY8" fmla="*/ 49266 h 60611"/>
                <a:gd name="csX9" fmla="*/ 25076 w 53805"/>
                <a:gd name="csY9" fmla="*/ 42129 h 60611"/>
                <a:gd name="csX10" fmla="*/ 17688 w 53805"/>
                <a:gd name="csY10" fmla="*/ 33923 h 60611"/>
                <a:gd name="csX11" fmla="*/ 10555 w 53805"/>
                <a:gd name="csY11" fmla="*/ 44003 h 60611"/>
                <a:gd name="csX12" fmla="*/ 20712 w 53805"/>
                <a:gd name="csY12" fmla="*/ 52116 h 60611"/>
                <a:gd name="csX13" fmla="*/ 52223 w 53805"/>
                <a:gd name="csY13" fmla="*/ 60600 h 60611"/>
                <a:gd name="csX14" fmla="*/ 37107 w 53805"/>
                <a:gd name="csY14" fmla="*/ 54557 h 60611"/>
                <a:gd name="csX15" fmla="*/ 19983 w 53805"/>
                <a:gd name="csY15" fmla="*/ 60600 h 60611"/>
                <a:gd name="csX16" fmla="*/ 2 w 53805"/>
                <a:gd name="csY16" fmla="*/ 44902 h 60611"/>
                <a:gd name="csX17" fmla="*/ 12851 w 53805"/>
                <a:gd name="csY17" fmla="*/ 28272 h 60611"/>
                <a:gd name="csX18" fmla="*/ 6426 w 53805"/>
                <a:gd name="csY18" fmla="*/ 14262 h 60611"/>
                <a:gd name="csX19" fmla="*/ 22846 w 53805"/>
                <a:gd name="csY19" fmla="*/ 0 h 60611"/>
                <a:gd name="csX20" fmla="*/ 39058 w 53805"/>
                <a:gd name="csY20" fmla="*/ 13282 h 60611"/>
                <a:gd name="csX21" fmla="*/ 26578 w 53805"/>
                <a:gd name="csY21" fmla="*/ 29434 h 60611"/>
                <a:gd name="csX22" fmla="*/ 31577 w 53805"/>
                <a:gd name="csY22" fmla="*/ 35223 h 60611"/>
                <a:gd name="csX23" fmla="*/ 38002 w 53805"/>
                <a:gd name="csY23" fmla="*/ 42542 h 60611"/>
                <a:gd name="csX24" fmla="*/ 40584 w 53805"/>
                <a:gd name="csY24" fmla="*/ 28940 h 60611"/>
                <a:gd name="csX25" fmla="*/ 49045 w 53805"/>
                <a:gd name="csY25" fmla="*/ 29394 h 60611"/>
                <a:gd name="csX26" fmla="*/ 43382 w 53805"/>
                <a:gd name="csY26" fmla="*/ 47938 h 60611"/>
                <a:gd name="csX27" fmla="*/ 53805 w 53805"/>
                <a:gd name="csY27" fmla="*/ 51856 h 60611"/>
                <a:gd name="csX28" fmla="*/ 52223 w 53805"/>
                <a:gd name="csY28" fmla="*/ 60605 h 606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53805" h="60611">
                  <a:moveTo>
                    <a:pt x="17053" y="14488"/>
                  </a:moveTo>
                  <a:cubicBezTo>
                    <a:pt x="17053" y="17164"/>
                    <a:pt x="17854" y="19026"/>
                    <a:pt x="22133" y="24208"/>
                  </a:cubicBezTo>
                  <a:cubicBezTo>
                    <a:pt x="28177" y="20293"/>
                    <a:pt x="29007" y="17164"/>
                    <a:pt x="29007" y="13776"/>
                  </a:cubicBezTo>
                  <a:cubicBezTo>
                    <a:pt x="29007" y="10388"/>
                    <a:pt x="26683" y="8521"/>
                    <a:pt x="22963" y="8521"/>
                  </a:cubicBezTo>
                  <a:cubicBezTo>
                    <a:pt x="19907" y="8323"/>
                    <a:pt x="17271" y="10647"/>
                    <a:pt x="17073" y="13707"/>
                  </a:cubicBezTo>
                  <a:cubicBezTo>
                    <a:pt x="17061" y="13966"/>
                    <a:pt x="17061" y="14229"/>
                    <a:pt x="17081" y="14488"/>
                  </a:cubicBezTo>
                  <a:lnTo>
                    <a:pt x="17053" y="14488"/>
                  </a:lnTo>
                  <a:close/>
                  <a:moveTo>
                    <a:pt x="20708" y="52120"/>
                  </a:moveTo>
                  <a:cubicBezTo>
                    <a:pt x="24526" y="52160"/>
                    <a:pt x="28286" y="51172"/>
                    <a:pt x="31590" y="49266"/>
                  </a:cubicBezTo>
                  <a:cubicBezTo>
                    <a:pt x="29626" y="47225"/>
                    <a:pt x="27477" y="44898"/>
                    <a:pt x="25076" y="42129"/>
                  </a:cubicBezTo>
                  <a:cubicBezTo>
                    <a:pt x="22226" y="39044"/>
                    <a:pt x="19757" y="36340"/>
                    <a:pt x="17688" y="33923"/>
                  </a:cubicBezTo>
                  <a:cubicBezTo>
                    <a:pt x="11899" y="37854"/>
                    <a:pt x="10555" y="40437"/>
                    <a:pt x="10555" y="44003"/>
                  </a:cubicBezTo>
                  <a:cubicBezTo>
                    <a:pt x="10568" y="48820"/>
                    <a:pt x="15028" y="52116"/>
                    <a:pt x="20712" y="52116"/>
                  </a:cubicBezTo>
                  <a:moveTo>
                    <a:pt x="52223" y="60600"/>
                  </a:moveTo>
                  <a:cubicBezTo>
                    <a:pt x="46604" y="60600"/>
                    <a:pt x="42944" y="59706"/>
                    <a:pt x="37107" y="54557"/>
                  </a:cubicBezTo>
                  <a:cubicBezTo>
                    <a:pt x="32355" y="58629"/>
                    <a:pt x="26246" y="60783"/>
                    <a:pt x="19983" y="60600"/>
                  </a:cubicBezTo>
                  <a:cubicBezTo>
                    <a:pt x="8216" y="60600"/>
                    <a:pt x="2" y="54557"/>
                    <a:pt x="2" y="44902"/>
                  </a:cubicBezTo>
                  <a:cubicBezTo>
                    <a:pt x="-83" y="38850"/>
                    <a:pt x="3030" y="32413"/>
                    <a:pt x="12851" y="28272"/>
                  </a:cubicBezTo>
                  <a:cubicBezTo>
                    <a:pt x="7847" y="22228"/>
                    <a:pt x="6426" y="18905"/>
                    <a:pt x="6426" y="14262"/>
                  </a:cubicBezTo>
                  <a:cubicBezTo>
                    <a:pt x="6426" y="7218"/>
                    <a:pt x="11782" y="0"/>
                    <a:pt x="22846" y="0"/>
                  </a:cubicBezTo>
                  <a:cubicBezTo>
                    <a:pt x="32909" y="0"/>
                    <a:pt x="39058" y="5182"/>
                    <a:pt x="39058" y="13282"/>
                  </a:cubicBezTo>
                  <a:cubicBezTo>
                    <a:pt x="39058" y="19973"/>
                    <a:pt x="35945" y="25232"/>
                    <a:pt x="26578" y="29434"/>
                  </a:cubicBezTo>
                  <a:lnTo>
                    <a:pt x="31577" y="35223"/>
                  </a:lnTo>
                  <a:cubicBezTo>
                    <a:pt x="34071" y="38085"/>
                    <a:pt x="36115" y="40485"/>
                    <a:pt x="38002" y="42542"/>
                  </a:cubicBezTo>
                  <a:cubicBezTo>
                    <a:pt x="40066" y="38315"/>
                    <a:pt x="40953" y="33624"/>
                    <a:pt x="40584" y="28940"/>
                  </a:cubicBezTo>
                  <a:lnTo>
                    <a:pt x="49045" y="29394"/>
                  </a:lnTo>
                  <a:cubicBezTo>
                    <a:pt x="49373" y="36049"/>
                    <a:pt x="47369" y="42606"/>
                    <a:pt x="43382" y="47938"/>
                  </a:cubicBezTo>
                  <a:cubicBezTo>
                    <a:pt x="47207" y="51411"/>
                    <a:pt x="49790" y="52213"/>
                    <a:pt x="53805" y="51856"/>
                  </a:cubicBezTo>
                  <a:lnTo>
                    <a:pt x="52223" y="60605"/>
                  </a:lnTo>
                  <a:close/>
                </a:path>
              </a:pathLst>
            </a:custGeom>
            <a:solidFill>
              <a:srgbClr val="100721"/>
            </a:solidFill>
            <a:ln w="4048" cap="flat">
              <a:noFill/>
              <a:prstDash val="solid"/>
              <a:miter/>
            </a:ln>
          </p:spPr>
          <p:txBody>
            <a:bodyPr/>
            <a:lstStyle/>
            <a:p>
              <a:endParaRPr lang="en-US"/>
            </a:p>
          </p:txBody>
        </p:sp>
        <p:sp>
          <p:nvSpPr>
            <p:cNvPr id="218" name="Freeform 217">
              <a:extLst>
                <a:ext uri="{FF2B5EF4-FFF2-40B4-BE49-F238E27FC236}">
                  <a16:creationId xmlns:a16="http://schemas.microsoft.com/office/drawing/2014/main" id="{E868E46B-A85B-63EF-E295-3735D11DAF0E}"/>
                </a:ext>
              </a:extLst>
            </p:cNvPr>
            <p:cNvSpPr/>
            <p:nvPr/>
          </p:nvSpPr>
          <p:spPr>
            <a:xfrm>
              <a:off x="8028345" y="2909212"/>
              <a:ext cx="51682" cy="58867"/>
            </a:xfrm>
            <a:custGeom>
              <a:avLst/>
              <a:gdLst>
                <a:gd name="csX0" fmla="*/ 38927 w 51682"/>
                <a:gd name="csY0" fmla="*/ 29442 h 58867"/>
                <a:gd name="csX1" fmla="*/ 22078 w 51682"/>
                <a:gd name="csY1" fmla="*/ 9796 h 58867"/>
                <a:gd name="csX2" fmla="*/ 12266 w 51682"/>
                <a:gd name="csY2" fmla="*/ 9796 h 58867"/>
                <a:gd name="csX3" fmla="*/ 12266 w 51682"/>
                <a:gd name="csY3" fmla="*/ 49088 h 58867"/>
                <a:gd name="csX4" fmla="*/ 22078 w 51682"/>
                <a:gd name="csY4" fmla="*/ 49088 h 58867"/>
                <a:gd name="csX5" fmla="*/ 38927 w 51682"/>
                <a:gd name="csY5" fmla="*/ 29442 h 58867"/>
                <a:gd name="csX6" fmla="*/ 51683 w 51682"/>
                <a:gd name="csY6" fmla="*/ 29442 h 58867"/>
                <a:gd name="csX7" fmla="*/ 22714 w 51682"/>
                <a:gd name="csY7" fmla="*/ 58868 h 58867"/>
                <a:gd name="csX8" fmla="*/ 0 w 51682"/>
                <a:gd name="csY8" fmla="*/ 58868 h 58867"/>
                <a:gd name="csX9" fmla="*/ 0 w 51682"/>
                <a:gd name="csY9" fmla="*/ 0 h 58867"/>
                <a:gd name="csX10" fmla="*/ 22665 w 51682"/>
                <a:gd name="csY10" fmla="*/ 0 h 58867"/>
                <a:gd name="csX11" fmla="*/ 51683 w 51682"/>
                <a:gd name="csY11" fmla="*/ 29442 h 588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1682" h="58867">
                  <a:moveTo>
                    <a:pt x="38927" y="29442"/>
                  </a:moveTo>
                  <a:cubicBezTo>
                    <a:pt x="38927" y="16779"/>
                    <a:pt x="33320" y="9796"/>
                    <a:pt x="22078" y="9796"/>
                  </a:cubicBezTo>
                  <a:lnTo>
                    <a:pt x="12266" y="9796"/>
                  </a:lnTo>
                  <a:lnTo>
                    <a:pt x="12266" y="49088"/>
                  </a:lnTo>
                  <a:lnTo>
                    <a:pt x="22078" y="49088"/>
                  </a:lnTo>
                  <a:cubicBezTo>
                    <a:pt x="33320" y="49059"/>
                    <a:pt x="38927" y="42092"/>
                    <a:pt x="38927" y="29442"/>
                  </a:cubicBezTo>
                  <a:moveTo>
                    <a:pt x="51683" y="29442"/>
                  </a:moveTo>
                  <a:cubicBezTo>
                    <a:pt x="51683" y="48254"/>
                    <a:pt x="41101" y="58868"/>
                    <a:pt x="22714" y="58868"/>
                  </a:cubicBezTo>
                  <a:lnTo>
                    <a:pt x="0" y="58868"/>
                  </a:lnTo>
                  <a:lnTo>
                    <a:pt x="0" y="0"/>
                  </a:lnTo>
                  <a:lnTo>
                    <a:pt x="22665" y="0"/>
                  </a:lnTo>
                  <a:cubicBezTo>
                    <a:pt x="41170" y="0"/>
                    <a:pt x="51683" y="10630"/>
                    <a:pt x="51683" y="29442"/>
                  </a:cubicBezTo>
                </a:path>
              </a:pathLst>
            </a:custGeom>
            <a:solidFill>
              <a:srgbClr val="100721"/>
            </a:solidFill>
            <a:ln w="4048" cap="flat">
              <a:noFill/>
              <a:prstDash val="solid"/>
              <a:miter/>
            </a:ln>
          </p:spPr>
          <p:txBody>
            <a:bodyPr/>
            <a:lstStyle/>
            <a:p>
              <a:endParaRPr lang="en-US"/>
            </a:p>
          </p:txBody>
        </p:sp>
      </p:grpSp>
      <p:grpSp>
        <p:nvGrpSpPr>
          <p:cNvPr id="219" name="Graphic 6">
            <a:extLst>
              <a:ext uri="{FF2B5EF4-FFF2-40B4-BE49-F238E27FC236}">
                <a16:creationId xmlns:a16="http://schemas.microsoft.com/office/drawing/2014/main" id="{56F7C76D-F234-36A7-5608-23216DBF5082}"/>
              </a:ext>
            </a:extLst>
          </p:cNvPr>
          <p:cNvGrpSpPr>
            <a:grpSpLocks noChangeAspect="1"/>
          </p:cNvGrpSpPr>
          <p:nvPr/>
        </p:nvGrpSpPr>
        <p:grpSpPr>
          <a:xfrm>
            <a:off x="3124261" y="4112981"/>
            <a:ext cx="648000" cy="114112"/>
            <a:chOff x="7452569" y="3137911"/>
            <a:chExt cx="607222" cy="106931"/>
          </a:xfrm>
          <a:solidFill>
            <a:srgbClr val="100721"/>
          </a:solidFill>
        </p:grpSpPr>
        <p:sp>
          <p:nvSpPr>
            <p:cNvPr id="220" name="Freeform 219">
              <a:extLst>
                <a:ext uri="{FF2B5EF4-FFF2-40B4-BE49-F238E27FC236}">
                  <a16:creationId xmlns:a16="http://schemas.microsoft.com/office/drawing/2014/main" id="{72FF646A-9AC7-4706-1743-88F7EA92FBBA}"/>
                </a:ext>
              </a:extLst>
            </p:cNvPr>
            <p:cNvSpPr/>
            <p:nvPr/>
          </p:nvSpPr>
          <p:spPr>
            <a:xfrm>
              <a:off x="7452569" y="3137911"/>
              <a:ext cx="90677" cy="106923"/>
            </a:xfrm>
            <a:custGeom>
              <a:avLst/>
              <a:gdLst>
                <a:gd name="csX0" fmla="*/ 70534 w 90677"/>
                <a:gd name="csY0" fmla="*/ 0 h 106923"/>
                <a:gd name="csX1" fmla="*/ 70534 w 90677"/>
                <a:gd name="csY1" fmla="*/ 45991 h 106923"/>
                <a:gd name="csX2" fmla="*/ 20143 w 90677"/>
                <a:gd name="csY2" fmla="*/ 45991 h 106923"/>
                <a:gd name="csX3" fmla="*/ 20143 w 90677"/>
                <a:gd name="csY3" fmla="*/ 0 h 106923"/>
                <a:gd name="csX4" fmla="*/ 0 w 90677"/>
                <a:gd name="csY4" fmla="*/ 0 h 106923"/>
                <a:gd name="csX5" fmla="*/ 0 w 90677"/>
                <a:gd name="csY5" fmla="*/ 106923 h 106923"/>
                <a:gd name="csX6" fmla="*/ 20143 w 90677"/>
                <a:gd name="csY6" fmla="*/ 106923 h 106923"/>
                <a:gd name="csX7" fmla="*/ 20143 w 90677"/>
                <a:gd name="csY7" fmla="*/ 60192 h 106923"/>
                <a:gd name="csX8" fmla="*/ 70534 w 90677"/>
                <a:gd name="csY8" fmla="*/ 60192 h 106923"/>
                <a:gd name="csX9" fmla="*/ 70534 w 90677"/>
                <a:gd name="csY9" fmla="*/ 106923 h 106923"/>
                <a:gd name="csX10" fmla="*/ 90678 w 90677"/>
                <a:gd name="csY10" fmla="*/ 106923 h 106923"/>
                <a:gd name="csX11" fmla="*/ 90678 w 90677"/>
                <a:gd name="csY11" fmla="*/ 0 h 106923"/>
                <a:gd name="csX12" fmla="*/ 70534 w 90677"/>
                <a:gd name="csY12" fmla="*/ 0 h 1069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0677" h="106923">
                  <a:moveTo>
                    <a:pt x="70534" y="0"/>
                  </a:moveTo>
                  <a:lnTo>
                    <a:pt x="70534" y="45991"/>
                  </a:lnTo>
                  <a:lnTo>
                    <a:pt x="20143" y="45991"/>
                  </a:lnTo>
                  <a:lnTo>
                    <a:pt x="20143" y="0"/>
                  </a:lnTo>
                  <a:lnTo>
                    <a:pt x="0" y="0"/>
                  </a:lnTo>
                  <a:lnTo>
                    <a:pt x="0" y="106923"/>
                  </a:lnTo>
                  <a:lnTo>
                    <a:pt x="20143" y="106923"/>
                  </a:lnTo>
                  <a:lnTo>
                    <a:pt x="20143" y="60192"/>
                  </a:lnTo>
                  <a:lnTo>
                    <a:pt x="70534" y="60192"/>
                  </a:lnTo>
                  <a:lnTo>
                    <a:pt x="70534" y="106923"/>
                  </a:lnTo>
                  <a:lnTo>
                    <a:pt x="90678" y="106923"/>
                  </a:lnTo>
                  <a:lnTo>
                    <a:pt x="90678" y="0"/>
                  </a:lnTo>
                  <a:lnTo>
                    <a:pt x="70534" y="0"/>
                  </a:lnTo>
                  <a:close/>
                </a:path>
              </a:pathLst>
            </a:custGeom>
            <a:solidFill>
              <a:srgbClr val="100721"/>
            </a:solidFill>
            <a:ln w="4048" cap="flat">
              <a:noFill/>
              <a:prstDash val="solid"/>
              <a:miter/>
            </a:ln>
          </p:spPr>
          <p:txBody>
            <a:bodyPr/>
            <a:lstStyle/>
            <a:p>
              <a:endParaRPr lang="en-US"/>
            </a:p>
          </p:txBody>
        </p:sp>
        <p:grpSp>
          <p:nvGrpSpPr>
            <p:cNvPr id="221" name="Graphic 6">
              <a:extLst>
                <a:ext uri="{FF2B5EF4-FFF2-40B4-BE49-F238E27FC236}">
                  <a16:creationId xmlns:a16="http://schemas.microsoft.com/office/drawing/2014/main" id="{A1888F33-22D5-92E5-D784-19178CF0A4F1}"/>
                </a:ext>
              </a:extLst>
            </p:cNvPr>
            <p:cNvGrpSpPr/>
            <p:nvPr/>
          </p:nvGrpSpPr>
          <p:grpSpPr>
            <a:xfrm>
              <a:off x="7564928" y="3137915"/>
              <a:ext cx="494863" cy="106927"/>
              <a:chOff x="7564928" y="3137915"/>
              <a:chExt cx="494863" cy="106927"/>
            </a:xfrm>
            <a:solidFill>
              <a:srgbClr val="100721"/>
            </a:solidFill>
          </p:grpSpPr>
          <p:sp>
            <p:nvSpPr>
              <p:cNvPr id="222" name="Freeform 221">
                <a:extLst>
                  <a:ext uri="{FF2B5EF4-FFF2-40B4-BE49-F238E27FC236}">
                    <a16:creationId xmlns:a16="http://schemas.microsoft.com/office/drawing/2014/main" id="{8B149A1D-5450-6A40-0F16-7427406349E6}"/>
                  </a:ext>
                </a:extLst>
              </p:cNvPr>
              <p:cNvSpPr/>
              <p:nvPr/>
            </p:nvSpPr>
            <p:spPr>
              <a:xfrm>
                <a:off x="7564928" y="3137919"/>
                <a:ext cx="116541" cy="106923"/>
              </a:xfrm>
              <a:custGeom>
                <a:avLst/>
                <a:gdLst>
                  <a:gd name="csX0" fmla="*/ 53961 w 116541"/>
                  <a:gd name="csY0" fmla="*/ 62552 h 106923"/>
                  <a:gd name="csX1" fmla="*/ 56265 w 116541"/>
                  <a:gd name="csY1" fmla="*/ 67502 h 106923"/>
                  <a:gd name="csX2" fmla="*/ 58423 w 116541"/>
                  <a:gd name="csY2" fmla="*/ 72611 h 106923"/>
                  <a:gd name="csX3" fmla="*/ 60580 w 116541"/>
                  <a:gd name="csY3" fmla="*/ 67357 h 106923"/>
                  <a:gd name="csX4" fmla="*/ 62960 w 116541"/>
                  <a:gd name="csY4" fmla="*/ 62406 h 106923"/>
                  <a:gd name="csX5" fmla="*/ 94766 w 116541"/>
                  <a:gd name="csY5" fmla="*/ 3174 h 106923"/>
                  <a:gd name="csX6" fmla="*/ 95957 w 116541"/>
                  <a:gd name="csY6" fmla="*/ 1401 h 106923"/>
                  <a:gd name="csX7" fmla="*/ 97369 w 116541"/>
                  <a:gd name="csY7" fmla="*/ 441 h 106923"/>
                  <a:gd name="csX8" fmla="*/ 99155 w 116541"/>
                  <a:gd name="csY8" fmla="*/ 73 h 106923"/>
                  <a:gd name="csX9" fmla="*/ 101458 w 116541"/>
                  <a:gd name="csY9" fmla="*/ 0 h 106923"/>
                  <a:gd name="csX10" fmla="*/ 116541 w 116541"/>
                  <a:gd name="csY10" fmla="*/ 0 h 106923"/>
                  <a:gd name="csX11" fmla="*/ 116541 w 116541"/>
                  <a:gd name="csY11" fmla="*/ 106923 h 106923"/>
                  <a:gd name="csX12" fmla="*/ 98932 w 116541"/>
                  <a:gd name="csY12" fmla="*/ 106923 h 106923"/>
                  <a:gd name="csX13" fmla="*/ 98932 w 116541"/>
                  <a:gd name="csY13" fmla="*/ 37862 h 106923"/>
                  <a:gd name="csX14" fmla="*/ 99005 w 116541"/>
                  <a:gd name="csY14" fmla="*/ 33648 h 106923"/>
                  <a:gd name="csX15" fmla="*/ 99373 w 116541"/>
                  <a:gd name="csY15" fmla="*/ 28984 h 106923"/>
                  <a:gd name="csX16" fmla="*/ 66895 w 116541"/>
                  <a:gd name="csY16" fmla="*/ 89621 h 106923"/>
                  <a:gd name="csX17" fmla="*/ 63993 w 116541"/>
                  <a:gd name="csY17" fmla="*/ 92872 h 106923"/>
                  <a:gd name="csX18" fmla="*/ 59835 w 116541"/>
                  <a:gd name="csY18" fmla="*/ 93981 h 106923"/>
                  <a:gd name="csX19" fmla="*/ 57086 w 116541"/>
                  <a:gd name="csY19" fmla="*/ 93981 h 106923"/>
                  <a:gd name="csX20" fmla="*/ 52921 w 116541"/>
                  <a:gd name="csY20" fmla="*/ 92872 h 106923"/>
                  <a:gd name="csX21" fmla="*/ 50026 w 116541"/>
                  <a:gd name="csY21" fmla="*/ 89621 h 106923"/>
                  <a:gd name="csX22" fmla="*/ 17095 w 116541"/>
                  <a:gd name="csY22" fmla="*/ 28762 h 106923"/>
                  <a:gd name="csX23" fmla="*/ 17463 w 116541"/>
                  <a:gd name="csY23" fmla="*/ 33575 h 106923"/>
                  <a:gd name="csX24" fmla="*/ 17617 w 116541"/>
                  <a:gd name="csY24" fmla="*/ 37862 h 106923"/>
                  <a:gd name="csX25" fmla="*/ 17617 w 116541"/>
                  <a:gd name="csY25" fmla="*/ 106923 h 106923"/>
                  <a:gd name="csX26" fmla="*/ 0 w 116541"/>
                  <a:gd name="csY26" fmla="*/ 106923 h 106923"/>
                  <a:gd name="csX27" fmla="*/ 0 w 116541"/>
                  <a:gd name="csY27" fmla="*/ 0 h 106923"/>
                  <a:gd name="csX28" fmla="*/ 15083 w 116541"/>
                  <a:gd name="csY28" fmla="*/ 0 h 106923"/>
                  <a:gd name="csX29" fmla="*/ 17386 w 116541"/>
                  <a:gd name="csY29" fmla="*/ 73 h 106923"/>
                  <a:gd name="csX30" fmla="*/ 19099 w 116541"/>
                  <a:gd name="csY30" fmla="*/ 441 h 106923"/>
                  <a:gd name="csX31" fmla="*/ 20585 w 116541"/>
                  <a:gd name="csY31" fmla="*/ 1401 h 106923"/>
                  <a:gd name="csX32" fmla="*/ 21848 w 116541"/>
                  <a:gd name="csY32" fmla="*/ 3174 h 106923"/>
                  <a:gd name="csX33" fmla="*/ 53957 w 116541"/>
                  <a:gd name="csY33" fmla="*/ 62556 h 1069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116541" h="106923">
                    <a:moveTo>
                      <a:pt x="53961" y="62552"/>
                    </a:moveTo>
                    <a:cubicBezTo>
                      <a:pt x="54799" y="64130"/>
                      <a:pt x="55573" y="65782"/>
                      <a:pt x="56265" y="67502"/>
                    </a:cubicBezTo>
                    <a:cubicBezTo>
                      <a:pt x="57001" y="69182"/>
                      <a:pt x="57722" y="70883"/>
                      <a:pt x="58423" y="72611"/>
                    </a:cubicBezTo>
                    <a:cubicBezTo>
                      <a:pt x="59115" y="70838"/>
                      <a:pt x="59835" y="69085"/>
                      <a:pt x="60580" y="67357"/>
                    </a:cubicBezTo>
                    <a:cubicBezTo>
                      <a:pt x="61317" y="65636"/>
                      <a:pt x="62110" y="63985"/>
                      <a:pt x="62960" y="62406"/>
                    </a:cubicBezTo>
                    <a:lnTo>
                      <a:pt x="94766" y="3174"/>
                    </a:lnTo>
                    <a:cubicBezTo>
                      <a:pt x="95163" y="2437"/>
                      <a:pt x="95560" y="1842"/>
                      <a:pt x="95957" y="1401"/>
                    </a:cubicBezTo>
                    <a:cubicBezTo>
                      <a:pt x="96402" y="955"/>
                      <a:pt x="96871" y="640"/>
                      <a:pt x="97369" y="441"/>
                    </a:cubicBezTo>
                    <a:cubicBezTo>
                      <a:pt x="97912" y="247"/>
                      <a:pt x="98511" y="125"/>
                      <a:pt x="99155" y="73"/>
                    </a:cubicBezTo>
                    <a:cubicBezTo>
                      <a:pt x="99798" y="24"/>
                      <a:pt x="100568" y="0"/>
                      <a:pt x="101458" y="0"/>
                    </a:cubicBezTo>
                    <a:lnTo>
                      <a:pt x="116541" y="0"/>
                    </a:lnTo>
                    <a:lnTo>
                      <a:pt x="116541" y="106923"/>
                    </a:lnTo>
                    <a:lnTo>
                      <a:pt x="98932" y="106923"/>
                    </a:lnTo>
                    <a:lnTo>
                      <a:pt x="98932" y="37862"/>
                    </a:lnTo>
                    <a:cubicBezTo>
                      <a:pt x="98932" y="36579"/>
                      <a:pt x="98952" y="35174"/>
                      <a:pt x="99005" y="33648"/>
                    </a:cubicBezTo>
                    <a:cubicBezTo>
                      <a:pt x="99098" y="32114"/>
                      <a:pt x="99227" y="30563"/>
                      <a:pt x="99373" y="28984"/>
                    </a:cubicBezTo>
                    <a:lnTo>
                      <a:pt x="66895" y="89621"/>
                    </a:lnTo>
                    <a:cubicBezTo>
                      <a:pt x="66150" y="91006"/>
                      <a:pt x="65183" y="92087"/>
                      <a:pt x="63993" y="92872"/>
                    </a:cubicBezTo>
                    <a:cubicBezTo>
                      <a:pt x="62802" y="93609"/>
                      <a:pt x="61418" y="93981"/>
                      <a:pt x="59835" y="93981"/>
                    </a:cubicBezTo>
                    <a:lnTo>
                      <a:pt x="57086" y="93981"/>
                    </a:lnTo>
                    <a:cubicBezTo>
                      <a:pt x="55500" y="93981"/>
                      <a:pt x="54111" y="93613"/>
                      <a:pt x="52921" y="92872"/>
                    </a:cubicBezTo>
                    <a:cubicBezTo>
                      <a:pt x="51731" y="92087"/>
                      <a:pt x="50763" y="91006"/>
                      <a:pt x="50026" y="89621"/>
                    </a:cubicBezTo>
                    <a:lnTo>
                      <a:pt x="17095" y="28762"/>
                    </a:lnTo>
                    <a:cubicBezTo>
                      <a:pt x="17297" y="30397"/>
                      <a:pt x="17419" y="31992"/>
                      <a:pt x="17463" y="33575"/>
                    </a:cubicBezTo>
                    <a:cubicBezTo>
                      <a:pt x="17565" y="35101"/>
                      <a:pt x="17617" y="36530"/>
                      <a:pt x="17617" y="37862"/>
                    </a:cubicBezTo>
                    <a:lnTo>
                      <a:pt x="17617" y="106923"/>
                    </a:lnTo>
                    <a:lnTo>
                      <a:pt x="0" y="106923"/>
                    </a:lnTo>
                    <a:lnTo>
                      <a:pt x="0" y="0"/>
                    </a:lnTo>
                    <a:lnTo>
                      <a:pt x="15083" y="0"/>
                    </a:lnTo>
                    <a:cubicBezTo>
                      <a:pt x="15978" y="0"/>
                      <a:pt x="16747" y="28"/>
                      <a:pt x="17386" y="73"/>
                    </a:cubicBezTo>
                    <a:cubicBezTo>
                      <a:pt x="18030" y="125"/>
                      <a:pt x="18601" y="247"/>
                      <a:pt x="19099" y="441"/>
                    </a:cubicBezTo>
                    <a:cubicBezTo>
                      <a:pt x="19646" y="640"/>
                      <a:pt x="20139" y="959"/>
                      <a:pt x="20585" y="1401"/>
                    </a:cubicBezTo>
                    <a:cubicBezTo>
                      <a:pt x="21030" y="1842"/>
                      <a:pt x="21451" y="2437"/>
                      <a:pt x="21848" y="3174"/>
                    </a:cubicBezTo>
                    <a:lnTo>
                      <a:pt x="53957" y="62556"/>
                    </a:lnTo>
                    <a:close/>
                  </a:path>
                </a:pathLst>
              </a:custGeom>
              <a:solidFill>
                <a:srgbClr val="100721"/>
              </a:solidFill>
              <a:ln w="4048" cap="flat">
                <a:noFill/>
                <a:prstDash val="solid"/>
                <a:miter/>
              </a:ln>
            </p:spPr>
            <p:txBody>
              <a:bodyPr/>
              <a:lstStyle/>
              <a:p>
                <a:endParaRPr lang="en-US"/>
              </a:p>
            </p:txBody>
          </p:sp>
          <p:sp>
            <p:nvSpPr>
              <p:cNvPr id="223" name="Freeform 222">
                <a:extLst>
                  <a:ext uri="{FF2B5EF4-FFF2-40B4-BE49-F238E27FC236}">
                    <a16:creationId xmlns:a16="http://schemas.microsoft.com/office/drawing/2014/main" id="{B20E2B80-7E0D-FAA2-4F7E-3DAD3E8E74BA}"/>
                  </a:ext>
                </a:extLst>
              </p:cNvPr>
              <p:cNvSpPr/>
              <p:nvPr/>
            </p:nvSpPr>
            <p:spPr>
              <a:xfrm>
                <a:off x="7692716" y="3137915"/>
                <a:ext cx="104874" cy="106923"/>
              </a:xfrm>
              <a:custGeom>
                <a:avLst/>
                <a:gdLst>
                  <a:gd name="csX0" fmla="*/ 35311 w 104874"/>
                  <a:gd name="csY0" fmla="*/ 66547 h 106923"/>
                  <a:gd name="csX1" fmla="*/ 69579 w 104874"/>
                  <a:gd name="csY1" fmla="*/ 66547 h 106923"/>
                  <a:gd name="csX2" fmla="*/ 56491 w 104874"/>
                  <a:gd name="csY2" fmla="*/ 30976 h 106923"/>
                  <a:gd name="csX3" fmla="*/ 54488 w 104874"/>
                  <a:gd name="csY3" fmla="*/ 25434 h 106923"/>
                  <a:gd name="csX4" fmla="*/ 52407 w 104874"/>
                  <a:gd name="csY4" fmla="*/ 18407 h 106923"/>
                  <a:gd name="csX5" fmla="*/ 50326 w 104874"/>
                  <a:gd name="csY5" fmla="*/ 25434 h 106923"/>
                  <a:gd name="csX6" fmla="*/ 48395 w 104874"/>
                  <a:gd name="csY6" fmla="*/ 31122 h 106923"/>
                  <a:gd name="csX7" fmla="*/ 35316 w 104874"/>
                  <a:gd name="csY7" fmla="*/ 66543 h 106923"/>
                  <a:gd name="csX8" fmla="*/ 104875 w 104874"/>
                  <a:gd name="csY8" fmla="*/ 106919 h 106923"/>
                  <a:gd name="csX9" fmla="*/ 89415 w 104874"/>
                  <a:gd name="csY9" fmla="*/ 106919 h 106923"/>
                  <a:gd name="csX10" fmla="*/ 85107 w 104874"/>
                  <a:gd name="csY10" fmla="*/ 105664 h 106923"/>
                  <a:gd name="csX11" fmla="*/ 82727 w 104874"/>
                  <a:gd name="csY11" fmla="*/ 102413 h 106923"/>
                  <a:gd name="csX12" fmla="*/ 74700 w 104874"/>
                  <a:gd name="csY12" fmla="*/ 80598 h 106923"/>
                  <a:gd name="csX13" fmla="*/ 30179 w 104874"/>
                  <a:gd name="csY13" fmla="*/ 80598 h 106923"/>
                  <a:gd name="csX14" fmla="*/ 22151 w 104874"/>
                  <a:gd name="csY14" fmla="*/ 102413 h 106923"/>
                  <a:gd name="csX15" fmla="*/ 19771 w 104874"/>
                  <a:gd name="csY15" fmla="*/ 105518 h 106923"/>
                  <a:gd name="csX16" fmla="*/ 15532 w 104874"/>
                  <a:gd name="csY16" fmla="*/ 106923 h 106923"/>
                  <a:gd name="csX17" fmla="*/ 0 w 104874"/>
                  <a:gd name="csY17" fmla="*/ 106923 h 106923"/>
                  <a:gd name="csX18" fmla="*/ 42222 w 104874"/>
                  <a:gd name="csY18" fmla="*/ 0 h 106923"/>
                  <a:gd name="csX19" fmla="*/ 62661 w 104874"/>
                  <a:gd name="csY19" fmla="*/ 0 h 106923"/>
                  <a:gd name="csX20" fmla="*/ 104875 w 104874"/>
                  <a:gd name="csY20" fmla="*/ 106923 h 1069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04874" h="106923">
                    <a:moveTo>
                      <a:pt x="35311" y="66547"/>
                    </a:moveTo>
                    <a:lnTo>
                      <a:pt x="69579" y="66547"/>
                    </a:lnTo>
                    <a:lnTo>
                      <a:pt x="56491" y="30976"/>
                    </a:lnTo>
                    <a:cubicBezTo>
                      <a:pt x="55900" y="29397"/>
                      <a:pt x="55236" y="27552"/>
                      <a:pt x="54488" y="25434"/>
                    </a:cubicBezTo>
                    <a:cubicBezTo>
                      <a:pt x="53795" y="23264"/>
                      <a:pt x="53095" y="20921"/>
                      <a:pt x="52407" y="18407"/>
                    </a:cubicBezTo>
                    <a:cubicBezTo>
                      <a:pt x="51714" y="20921"/>
                      <a:pt x="51023" y="23264"/>
                      <a:pt x="50326" y="25434"/>
                    </a:cubicBezTo>
                    <a:cubicBezTo>
                      <a:pt x="49686" y="27604"/>
                      <a:pt x="49043" y="29499"/>
                      <a:pt x="48395" y="31122"/>
                    </a:cubicBezTo>
                    <a:lnTo>
                      <a:pt x="35316" y="66543"/>
                    </a:lnTo>
                    <a:close/>
                    <a:moveTo>
                      <a:pt x="104875" y="106919"/>
                    </a:moveTo>
                    <a:lnTo>
                      <a:pt x="89415" y="106919"/>
                    </a:lnTo>
                    <a:cubicBezTo>
                      <a:pt x="87682" y="106919"/>
                      <a:pt x="86245" y="106502"/>
                      <a:pt x="85107" y="105664"/>
                    </a:cubicBezTo>
                    <a:cubicBezTo>
                      <a:pt x="84010" y="104778"/>
                      <a:pt x="83221" y="103689"/>
                      <a:pt x="82727" y="102413"/>
                    </a:cubicBezTo>
                    <a:lnTo>
                      <a:pt x="74700" y="80598"/>
                    </a:lnTo>
                    <a:lnTo>
                      <a:pt x="30179" y="80598"/>
                    </a:lnTo>
                    <a:lnTo>
                      <a:pt x="22151" y="102413"/>
                    </a:lnTo>
                    <a:cubicBezTo>
                      <a:pt x="21754" y="103543"/>
                      <a:pt x="20961" y="104575"/>
                      <a:pt x="19771" y="105518"/>
                    </a:cubicBezTo>
                    <a:cubicBezTo>
                      <a:pt x="18629" y="106454"/>
                      <a:pt x="17216" y="106923"/>
                      <a:pt x="15532" y="106923"/>
                    </a:cubicBezTo>
                    <a:lnTo>
                      <a:pt x="0" y="106923"/>
                    </a:lnTo>
                    <a:lnTo>
                      <a:pt x="42222" y="0"/>
                    </a:lnTo>
                    <a:lnTo>
                      <a:pt x="62661" y="0"/>
                    </a:lnTo>
                    <a:lnTo>
                      <a:pt x="104875" y="106923"/>
                    </a:lnTo>
                    <a:close/>
                  </a:path>
                </a:pathLst>
              </a:custGeom>
              <a:solidFill>
                <a:srgbClr val="100721"/>
              </a:solidFill>
              <a:ln w="4048" cap="flat">
                <a:noFill/>
                <a:prstDash val="solid"/>
                <a:miter/>
              </a:ln>
            </p:spPr>
            <p:txBody>
              <a:bodyPr/>
              <a:lstStyle/>
              <a:p>
                <a:endParaRPr lang="en-US"/>
              </a:p>
            </p:txBody>
          </p:sp>
          <p:sp>
            <p:nvSpPr>
              <p:cNvPr id="224" name="Freeform 223">
                <a:extLst>
                  <a:ext uri="{FF2B5EF4-FFF2-40B4-BE49-F238E27FC236}">
                    <a16:creationId xmlns:a16="http://schemas.microsoft.com/office/drawing/2014/main" id="{EC248F53-66F8-3F49-F0B7-5E9520802F02}"/>
                  </a:ext>
                </a:extLst>
              </p:cNvPr>
              <p:cNvSpPr/>
              <p:nvPr/>
            </p:nvSpPr>
            <p:spPr>
              <a:xfrm>
                <a:off x="7800412" y="3140202"/>
                <a:ext cx="81679" cy="104631"/>
              </a:xfrm>
              <a:custGeom>
                <a:avLst/>
                <a:gdLst>
                  <a:gd name="csX0" fmla="*/ 81679 w 81679"/>
                  <a:gd name="csY0" fmla="*/ 0 h 104631"/>
                  <a:gd name="csX1" fmla="*/ 81679 w 81679"/>
                  <a:gd name="csY1" fmla="*/ 6437 h 104631"/>
                  <a:gd name="csX2" fmla="*/ 44740 w 81679"/>
                  <a:gd name="csY2" fmla="*/ 6437 h 104631"/>
                  <a:gd name="csX3" fmla="*/ 44740 w 81679"/>
                  <a:gd name="csY3" fmla="*/ 104632 h 104631"/>
                  <a:gd name="csX4" fmla="*/ 37162 w 81679"/>
                  <a:gd name="csY4" fmla="*/ 104632 h 104631"/>
                  <a:gd name="csX5" fmla="*/ 37162 w 81679"/>
                  <a:gd name="csY5" fmla="*/ 6437 h 104631"/>
                  <a:gd name="csX6" fmla="*/ 0 w 81679"/>
                  <a:gd name="csY6" fmla="*/ 6437 h 104631"/>
                  <a:gd name="csX7" fmla="*/ 0 w 81679"/>
                  <a:gd name="csY7" fmla="*/ 0 h 104631"/>
                  <a:gd name="csX8" fmla="*/ 81679 w 81679"/>
                  <a:gd name="csY8" fmla="*/ 0 h 1046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1679" h="104631">
                    <a:moveTo>
                      <a:pt x="81679" y="0"/>
                    </a:moveTo>
                    <a:lnTo>
                      <a:pt x="81679" y="6437"/>
                    </a:lnTo>
                    <a:lnTo>
                      <a:pt x="44740" y="6437"/>
                    </a:lnTo>
                    <a:lnTo>
                      <a:pt x="44740" y="104632"/>
                    </a:lnTo>
                    <a:lnTo>
                      <a:pt x="37162" y="104632"/>
                    </a:lnTo>
                    <a:lnTo>
                      <a:pt x="37162" y="6437"/>
                    </a:lnTo>
                    <a:lnTo>
                      <a:pt x="0" y="6437"/>
                    </a:lnTo>
                    <a:lnTo>
                      <a:pt x="0" y="0"/>
                    </a:lnTo>
                    <a:lnTo>
                      <a:pt x="81679" y="0"/>
                    </a:lnTo>
                    <a:close/>
                  </a:path>
                </a:pathLst>
              </a:custGeom>
              <a:solidFill>
                <a:srgbClr val="100721"/>
              </a:solidFill>
              <a:ln w="4048" cap="flat">
                <a:noFill/>
                <a:prstDash val="solid"/>
                <a:miter/>
              </a:ln>
            </p:spPr>
            <p:txBody>
              <a:bodyPr/>
              <a:lstStyle/>
              <a:p>
                <a:endParaRPr lang="en-US"/>
              </a:p>
            </p:txBody>
          </p:sp>
          <p:sp>
            <p:nvSpPr>
              <p:cNvPr id="225" name="Freeform 224">
                <a:extLst>
                  <a:ext uri="{FF2B5EF4-FFF2-40B4-BE49-F238E27FC236}">
                    <a16:creationId xmlns:a16="http://schemas.microsoft.com/office/drawing/2014/main" id="{EB8C5F06-2E8D-15B9-D1BF-4839B44A44DA}"/>
                  </a:ext>
                </a:extLst>
              </p:cNvPr>
              <p:cNvSpPr/>
              <p:nvPr/>
            </p:nvSpPr>
            <p:spPr>
              <a:xfrm>
                <a:off x="7877318" y="3140202"/>
                <a:ext cx="93649" cy="104631"/>
              </a:xfrm>
              <a:custGeom>
                <a:avLst/>
                <a:gdLst>
                  <a:gd name="csX0" fmla="*/ 23256 w 93649"/>
                  <a:gd name="csY0" fmla="*/ 66624 h 104631"/>
                  <a:gd name="csX1" fmla="*/ 70381 w 93649"/>
                  <a:gd name="csY1" fmla="*/ 66624 h 104631"/>
                  <a:gd name="csX2" fmla="*/ 48902 w 93649"/>
                  <a:gd name="csY2" fmla="*/ 13755 h 104631"/>
                  <a:gd name="csX3" fmla="*/ 47861 w 93649"/>
                  <a:gd name="csY3" fmla="*/ 10946 h 104631"/>
                  <a:gd name="csX4" fmla="*/ 46821 w 93649"/>
                  <a:gd name="csY4" fmla="*/ 7546 h 104631"/>
                  <a:gd name="csX5" fmla="*/ 45781 w 93649"/>
                  <a:gd name="csY5" fmla="*/ 10946 h 104631"/>
                  <a:gd name="csX6" fmla="*/ 44740 w 93649"/>
                  <a:gd name="csY6" fmla="*/ 13828 h 104631"/>
                  <a:gd name="csX7" fmla="*/ 23260 w 93649"/>
                  <a:gd name="csY7" fmla="*/ 66624 h 104631"/>
                  <a:gd name="csX8" fmla="*/ 93646 w 93649"/>
                  <a:gd name="csY8" fmla="*/ 104632 h 104631"/>
                  <a:gd name="csX9" fmla="*/ 87771 w 93649"/>
                  <a:gd name="csY9" fmla="*/ 104632 h 104631"/>
                  <a:gd name="csX10" fmla="*/ 86067 w 93649"/>
                  <a:gd name="csY10" fmla="*/ 104114 h 104631"/>
                  <a:gd name="csX11" fmla="*/ 85027 w 93649"/>
                  <a:gd name="csY11" fmla="*/ 102636 h 104631"/>
                  <a:gd name="csX12" fmla="*/ 72615 w 93649"/>
                  <a:gd name="csY12" fmla="*/ 72239 h 104631"/>
                  <a:gd name="csX13" fmla="*/ 20953 w 93649"/>
                  <a:gd name="csY13" fmla="*/ 72239 h 104631"/>
                  <a:gd name="csX14" fmla="*/ 8619 w 93649"/>
                  <a:gd name="csY14" fmla="*/ 102636 h 104631"/>
                  <a:gd name="csX15" fmla="*/ 7578 w 93649"/>
                  <a:gd name="csY15" fmla="*/ 104041 h 104631"/>
                  <a:gd name="csX16" fmla="*/ 5797 w 93649"/>
                  <a:gd name="csY16" fmla="*/ 104632 h 104631"/>
                  <a:gd name="csX17" fmla="*/ 0 w 93649"/>
                  <a:gd name="csY17" fmla="*/ 104632 h 104631"/>
                  <a:gd name="csX18" fmla="*/ 43036 w 93649"/>
                  <a:gd name="csY18" fmla="*/ 0 h 104631"/>
                  <a:gd name="csX19" fmla="*/ 50614 w 93649"/>
                  <a:gd name="csY19" fmla="*/ 0 h 104631"/>
                  <a:gd name="csX20" fmla="*/ 93649 w 93649"/>
                  <a:gd name="csY20" fmla="*/ 104632 h 1046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93649" h="104631">
                    <a:moveTo>
                      <a:pt x="23256" y="66624"/>
                    </a:moveTo>
                    <a:lnTo>
                      <a:pt x="70381" y="66624"/>
                    </a:lnTo>
                    <a:lnTo>
                      <a:pt x="48902" y="13755"/>
                    </a:lnTo>
                    <a:cubicBezTo>
                      <a:pt x="48553" y="12917"/>
                      <a:pt x="48205" y="11982"/>
                      <a:pt x="47861" y="10946"/>
                    </a:cubicBezTo>
                    <a:cubicBezTo>
                      <a:pt x="47513" y="9857"/>
                      <a:pt x="47169" y="8728"/>
                      <a:pt x="46821" y="7546"/>
                    </a:cubicBezTo>
                    <a:cubicBezTo>
                      <a:pt x="46472" y="8728"/>
                      <a:pt x="46128" y="9857"/>
                      <a:pt x="45781" y="10946"/>
                    </a:cubicBezTo>
                    <a:cubicBezTo>
                      <a:pt x="45440" y="11982"/>
                      <a:pt x="45088" y="12942"/>
                      <a:pt x="44740" y="13828"/>
                    </a:cubicBezTo>
                    <a:lnTo>
                      <a:pt x="23260" y="66624"/>
                    </a:lnTo>
                    <a:close/>
                    <a:moveTo>
                      <a:pt x="93646" y="104632"/>
                    </a:moveTo>
                    <a:lnTo>
                      <a:pt x="87771" y="104632"/>
                    </a:lnTo>
                    <a:cubicBezTo>
                      <a:pt x="87079" y="104632"/>
                      <a:pt x="86508" y="104458"/>
                      <a:pt x="86067" y="104114"/>
                    </a:cubicBezTo>
                    <a:cubicBezTo>
                      <a:pt x="85618" y="103717"/>
                      <a:pt x="85274" y="103227"/>
                      <a:pt x="85027" y="102636"/>
                    </a:cubicBezTo>
                    <a:lnTo>
                      <a:pt x="72615" y="72239"/>
                    </a:lnTo>
                    <a:lnTo>
                      <a:pt x="20953" y="72239"/>
                    </a:lnTo>
                    <a:lnTo>
                      <a:pt x="8619" y="102636"/>
                    </a:lnTo>
                    <a:cubicBezTo>
                      <a:pt x="8416" y="103179"/>
                      <a:pt x="8072" y="103644"/>
                      <a:pt x="7578" y="104041"/>
                    </a:cubicBezTo>
                    <a:cubicBezTo>
                      <a:pt x="7080" y="104438"/>
                      <a:pt x="6489" y="104632"/>
                      <a:pt x="5797" y="104632"/>
                    </a:cubicBezTo>
                    <a:lnTo>
                      <a:pt x="0" y="104632"/>
                    </a:lnTo>
                    <a:lnTo>
                      <a:pt x="43036" y="0"/>
                    </a:lnTo>
                    <a:lnTo>
                      <a:pt x="50614" y="0"/>
                    </a:lnTo>
                    <a:lnTo>
                      <a:pt x="93649" y="104632"/>
                    </a:lnTo>
                    <a:close/>
                  </a:path>
                </a:pathLst>
              </a:custGeom>
              <a:solidFill>
                <a:srgbClr val="100721"/>
              </a:solidFill>
              <a:ln w="4048" cap="flat">
                <a:noFill/>
                <a:prstDash val="solid"/>
                <a:miter/>
              </a:ln>
            </p:spPr>
            <p:txBody>
              <a:bodyPr/>
              <a:lstStyle/>
              <a:p>
                <a:endParaRPr lang="en-US"/>
              </a:p>
            </p:txBody>
          </p:sp>
          <p:sp>
            <p:nvSpPr>
              <p:cNvPr id="226" name="Freeform 225">
                <a:extLst>
                  <a:ext uri="{FF2B5EF4-FFF2-40B4-BE49-F238E27FC236}">
                    <a16:creationId xmlns:a16="http://schemas.microsoft.com/office/drawing/2014/main" id="{1310ED4B-9521-9502-1EF9-0DDD2AFBBBB0}"/>
                  </a:ext>
                </a:extLst>
              </p:cNvPr>
              <p:cNvSpPr/>
              <p:nvPr/>
            </p:nvSpPr>
            <p:spPr>
              <a:xfrm>
                <a:off x="7973271" y="3140202"/>
                <a:ext cx="86520" cy="104631"/>
              </a:xfrm>
              <a:custGeom>
                <a:avLst/>
                <a:gdLst>
                  <a:gd name="csX0" fmla="*/ 37980 w 86520"/>
                  <a:gd name="csY0" fmla="*/ 50950 h 104631"/>
                  <a:gd name="csX1" fmla="*/ 1712 w 86520"/>
                  <a:gd name="csY1" fmla="*/ 0 h 104631"/>
                  <a:gd name="csX2" fmla="*/ 9217 w 86520"/>
                  <a:gd name="csY2" fmla="*/ 0 h 104631"/>
                  <a:gd name="csX3" fmla="*/ 10703 w 86520"/>
                  <a:gd name="csY3" fmla="*/ 445 h 104631"/>
                  <a:gd name="csX4" fmla="*/ 11598 w 86520"/>
                  <a:gd name="csY4" fmla="*/ 1482 h 104631"/>
                  <a:gd name="csX5" fmla="*/ 43562 w 86520"/>
                  <a:gd name="csY5" fmla="*/ 47331 h 104631"/>
                  <a:gd name="csX6" fmla="*/ 44003 w 86520"/>
                  <a:gd name="csY6" fmla="*/ 46221 h 104631"/>
                  <a:gd name="csX7" fmla="*/ 44675 w 86520"/>
                  <a:gd name="csY7" fmla="*/ 45039 h 104631"/>
                  <a:gd name="csX8" fmla="*/ 75514 w 86520"/>
                  <a:gd name="csY8" fmla="*/ 1554 h 104631"/>
                  <a:gd name="csX9" fmla="*/ 76481 w 86520"/>
                  <a:gd name="csY9" fmla="*/ 518 h 104631"/>
                  <a:gd name="csX10" fmla="*/ 77745 w 86520"/>
                  <a:gd name="csY10" fmla="*/ 0 h 104631"/>
                  <a:gd name="csX11" fmla="*/ 85027 w 86520"/>
                  <a:gd name="csY11" fmla="*/ 0 h 104631"/>
                  <a:gd name="csX12" fmla="*/ 48687 w 86520"/>
                  <a:gd name="csY12" fmla="*/ 50577 h 104631"/>
                  <a:gd name="csX13" fmla="*/ 86521 w 86520"/>
                  <a:gd name="csY13" fmla="*/ 104632 h 104631"/>
                  <a:gd name="csX14" fmla="*/ 79007 w 86520"/>
                  <a:gd name="csY14" fmla="*/ 104632 h 104631"/>
                  <a:gd name="csX15" fmla="*/ 77372 w 86520"/>
                  <a:gd name="csY15" fmla="*/ 104041 h 104631"/>
                  <a:gd name="csX16" fmla="*/ 76404 w 86520"/>
                  <a:gd name="csY16" fmla="*/ 102786 h 104631"/>
                  <a:gd name="csX17" fmla="*/ 43254 w 86520"/>
                  <a:gd name="csY17" fmla="*/ 54573 h 104631"/>
                  <a:gd name="csX18" fmla="*/ 42214 w 86520"/>
                  <a:gd name="csY18" fmla="*/ 56714 h 104631"/>
                  <a:gd name="csX19" fmla="*/ 9663 w 86520"/>
                  <a:gd name="csY19" fmla="*/ 102786 h 104631"/>
                  <a:gd name="csX20" fmla="*/ 8473 w 86520"/>
                  <a:gd name="csY20" fmla="*/ 104041 h 104631"/>
                  <a:gd name="csX21" fmla="*/ 6914 w 86520"/>
                  <a:gd name="csY21" fmla="*/ 104632 h 104631"/>
                  <a:gd name="csX22" fmla="*/ 0 w 86520"/>
                  <a:gd name="csY22" fmla="*/ 104632 h 104631"/>
                  <a:gd name="csX23" fmla="*/ 37984 w 86520"/>
                  <a:gd name="csY23" fmla="*/ 50950 h 1046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86520" h="104631">
                    <a:moveTo>
                      <a:pt x="37980" y="50950"/>
                    </a:moveTo>
                    <a:lnTo>
                      <a:pt x="1712" y="0"/>
                    </a:lnTo>
                    <a:lnTo>
                      <a:pt x="9217" y="0"/>
                    </a:lnTo>
                    <a:cubicBezTo>
                      <a:pt x="9910" y="0"/>
                      <a:pt x="10408" y="150"/>
                      <a:pt x="10703" y="445"/>
                    </a:cubicBezTo>
                    <a:cubicBezTo>
                      <a:pt x="11051" y="741"/>
                      <a:pt x="11347" y="1089"/>
                      <a:pt x="11598" y="1482"/>
                    </a:cubicBezTo>
                    <a:lnTo>
                      <a:pt x="43562" y="47331"/>
                    </a:lnTo>
                    <a:cubicBezTo>
                      <a:pt x="43712" y="46934"/>
                      <a:pt x="43857" y="46566"/>
                      <a:pt x="44003" y="46221"/>
                    </a:cubicBezTo>
                    <a:cubicBezTo>
                      <a:pt x="44206" y="45825"/>
                      <a:pt x="44428" y="45428"/>
                      <a:pt x="44675" y="45039"/>
                    </a:cubicBezTo>
                    <a:lnTo>
                      <a:pt x="75514" y="1554"/>
                    </a:lnTo>
                    <a:cubicBezTo>
                      <a:pt x="75817" y="1166"/>
                      <a:pt x="76133" y="818"/>
                      <a:pt x="76481" y="518"/>
                    </a:cubicBezTo>
                    <a:cubicBezTo>
                      <a:pt x="76829" y="174"/>
                      <a:pt x="77254" y="0"/>
                      <a:pt x="77745" y="0"/>
                    </a:cubicBezTo>
                    <a:lnTo>
                      <a:pt x="85027" y="0"/>
                    </a:lnTo>
                    <a:lnTo>
                      <a:pt x="48687" y="50577"/>
                    </a:lnTo>
                    <a:lnTo>
                      <a:pt x="86521" y="104632"/>
                    </a:lnTo>
                    <a:lnTo>
                      <a:pt x="79007" y="104632"/>
                    </a:lnTo>
                    <a:cubicBezTo>
                      <a:pt x="78315" y="104632"/>
                      <a:pt x="77773" y="104438"/>
                      <a:pt x="77372" y="104041"/>
                    </a:cubicBezTo>
                    <a:cubicBezTo>
                      <a:pt x="76975" y="103596"/>
                      <a:pt x="76655" y="103183"/>
                      <a:pt x="76404" y="102786"/>
                    </a:cubicBezTo>
                    <a:lnTo>
                      <a:pt x="43254" y="54573"/>
                    </a:lnTo>
                    <a:cubicBezTo>
                      <a:pt x="43060" y="55310"/>
                      <a:pt x="42712" y="56030"/>
                      <a:pt x="42214" y="56714"/>
                    </a:cubicBezTo>
                    <a:lnTo>
                      <a:pt x="9663" y="102786"/>
                    </a:lnTo>
                    <a:cubicBezTo>
                      <a:pt x="9319" y="103231"/>
                      <a:pt x="8926" y="103644"/>
                      <a:pt x="8473" y="104041"/>
                    </a:cubicBezTo>
                    <a:cubicBezTo>
                      <a:pt x="8032" y="104438"/>
                      <a:pt x="7514" y="104632"/>
                      <a:pt x="6914" y="104632"/>
                    </a:cubicBezTo>
                    <a:lnTo>
                      <a:pt x="0" y="104632"/>
                    </a:lnTo>
                    <a:lnTo>
                      <a:pt x="37984" y="50950"/>
                    </a:lnTo>
                    <a:close/>
                  </a:path>
                </a:pathLst>
              </a:custGeom>
              <a:solidFill>
                <a:srgbClr val="100721"/>
              </a:solidFill>
              <a:ln w="4048" cap="flat">
                <a:noFill/>
                <a:prstDash val="solid"/>
                <a:miter/>
              </a:ln>
            </p:spPr>
            <p:txBody>
              <a:bodyPr/>
              <a:lstStyle/>
              <a:p>
                <a:endParaRPr lang="en-US"/>
              </a:p>
            </p:txBody>
          </p:sp>
        </p:grpSp>
      </p:grpSp>
      <p:grpSp>
        <p:nvGrpSpPr>
          <p:cNvPr id="227" name="Graphic 6">
            <a:extLst>
              <a:ext uri="{FF2B5EF4-FFF2-40B4-BE49-F238E27FC236}">
                <a16:creationId xmlns:a16="http://schemas.microsoft.com/office/drawing/2014/main" id="{F6242930-19CD-50A7-240F-467B8EF60C16}"/>
              </a:ext>
            </a:extLst>
          </p:cNvPr>
          <p:cNvGrpSpPr/>
          <p:nvPr/>
        </p:nvGrpSpPr>
        <p:grpSpPr>
          <a:xfrm>
            <a:off x="4226209" y="3500224"/>
            <a:ext cx="428246" cy="392668"/>
            <a:chOff x="8844618" y="2861954"/>
            <a:chExt cx="428246" cy="392668"/>
          </a:xfrm>
          <a:solidFill>
            <a:srgbClr val="100721"/>
          </a:solidFill>
        </p:grpSpPr>
        <p:sp>
          <p:nvSpPr>
            <p:cNvPr id="228" name="Freeform 227">
              <a:extLst>
                <a:ext uri="{FF2B5EF4-FFF2-40B4-BE49-F238E27FC236}">
                  <a16:creationId xmlns:a16="http://schemas.microsoft.com/office/drawing/2014/main" id="{46418CA7-EA3B-2F03-6F4E-24F50C9868DD}"/>
                </a:ext>
              </a:extLst>
            </p:cNvPr>
            <p:cNvSpPr/>
            <p:nvPr/>
          </p:nvSpPr>
          <p:spPr>
            <a:xfrm>
              <a:off x="8844618" y="2906587"/>
              <a:ext cx="428246" cy="270387"/>
            </a:xfrm>
            <a:custGeom>
              <a:avLst/>
              <a:gdLst>
                <a:gd name="csX0" fmla="*/ 389426 w 428246"/>
                <a:gd name="csY0" fmla="*/ 121862 h 270387"/>
                <a:gd name="csX1" fmla="*/ 389620 w 428246"/>
                <a:gd name="csY1" fmla="*/ 121878 h 270387"/>
                <a:gd name="csX2" fmla="*/ 407011 w 428246"/>
                <a:gd name="csY2" fmla="*/ 122971 h 270387"/>
                <a:gd name="csX3" fmla="*/ 415483 w 428246"/>
                <a:gd name="csY3" fmla="*/ 217762 h 270387"/>
                <a:gd name="csX4" fmla="*/ 269386 w 428246"/>
                <a:gd name="csY4" fmla="*/ 270388 h 270387"/>
                <a:gd name="csX5" fmla="*/ 8728 w 428246"/>
                <a:gd name="csY5" fmla="*/ 132861 h 270387"/>
                <a:gd name="csX6" fmla="*/ 54941 w 428246"/>
                <a:gd name="csY6" fmla="*/ 18440 h 270387"/>
                <a:gd name="csX7" fmla="*/ 170487 w 428246"/>
                <a:gd name="csY7" fmla="*/ 6341 h 270387"/>
                <a:gd name="csX8" fmla="*/ 162763 w 428246"/>
                <a:gd name="csY8" fmla="*/ 25047 h 270387"/>
                <a:gd name="csX9" fmla="*/ 90144 w 428246"/>
                <a:gd name="csY9" fmla="*/ 160372 h 270387"/>
                <a:gd name="csX10" fmla="*/ 239767 w 428246"/>
                <a:gd name="csY10" fmla="*/ 225283 h 270387"/>
                <a:gd name="csX11" fmla="*/ 360810 w 428246"/>
                <a:gd name="csY11" fmla="*/ 215374 h 270387"/>
                <a:gd name="csX12" fmla="*/ 389426 w 428246"/>
                <a:gd name="csY12" fmla="*/ 121862 h 2703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28246" h="270387">
                  <a:moveTo>
                    <a:pt x="389426" y="121862"/>
                  </a:moveTo>
                  <a:lnTo>
                    <a:pt x="389620" y="121878"/>
                  </a:lnTo>
                  <a:lnTo>
                    <a:pt x="407011" y="122971"/>
                  </a:lnTo>
                  <a:cubicBezTo>
                    <a:pt x="407011" y="122971"/>
                    <a:pt x="448508" y="166193"/>
                    <a:pt x="415483" y="217762"/>
                  </a:cubicBezTo>
                  <a:cubicBezTo>
                    <a:pt x="415111" y="218126"/>
                    <a:pt x="385924" y="268461"/>
                    <a:pt x="269386" y="270388"/>
                  </a:cubicBezTo>
                  <a:cubicBezTo>
                    <a:pt x="193618" y="269015"/>
                    <a:pt x="51670" y="216333"/>
                    <a:pt x="8728" y="132861"/>
                  </a:cubicBezTo>
                  <a:cubicBezTo>
                    <a:pt x="8728" y="132861"/>
                    <a:pt x="-29770" y="45947"/>
                    <a:pt x="54941" y="18440"/>
                  </a:cubicBezTo>
                  <a:cubicBezTo>
                    <a:pt x="139668" y="-9062"/>
                    <a:pt x="151748" y="839"/>
                    <a:pt x="170487" y="6341"/>
                  </a:cubicBezTo>
                  <a:cubicBezTo>
                    <a:pt x="189169" y="11838"/>
                    <a:pt x="194678" y="19542"/>
                    <a:pt x="162763" y="25047"/>
                  </a:cubicBezTo>
                  <a:cubicBezTo>
                    <a:pt x="130880" y="30544"/>
                    <a:pt x="-77250" y="39049"/>
                    <a:pt x="90144" y="160372"/>
                  </a:cubicBezTo>
                  <a:cubicBezTo>
                    <a:pt x="90144" y="160372"/>
                    <a:pt x="170482" y="213184"/>
                    <a:pt x="239767" y="225283"/>
                  </a:cubicBezTo>
                  <a:cubicBezTo>
                    <a:pt x="309095" y="237383"/>
                    <a:pt x="337694" y="231886"/>
                    <a:pt x="360810" y="215374"/>
                  </a:cubicBezTo>
                  <a:cubicBezTo>
                    <a:pt x="383912" y="198874"/>
                    <a:pt x="403720" y="170269"/>
                    <a:pt x="389426" y="121862"/>
                  </a:cubicBezTo>
                </a:path>
              </a:pathLst>
            </a:custGeom>
            <a:solidFill>
              <a:srgbClr val="100721"/>
            </a:solidFill>
            <a:ln w="4048" cap="flat">
              <a:noFill/>
              <a:prstDash val="solid"/>
              <a:miter/>
            </a:ln>
          </p:spPr>
          <p:txBody>
            <a:bodyPr/>
            <a:lstStyle/>
            <a:p>
              <a:endParaRPr lang="en-US"/>
            </a:p>
          </p:txBody>
        </p:sp>
        <p:sp>
          <p:nvSpPr>
            <p:cNvPr id="229" name="Freeform 228">
              <a:extLst>
                <a:ext uri="{FF2B5EF4-FFF2-40B4-BE49-F238E27FC236}">
                  <a16:creationId xmlns:a16="http://schemas.microsoft.com/office/drawing/2014/main" id="{C12DB2CE-CCDF-4AD6-0064-FA1FB8E93D52}"/>
                </a:ext>
              </a:extLst>
            </p:cNvPr>
            <p:cNvSpPr/>
            <p:nvPr/>
          </p:nvSpPr>
          <p:spPr>
            <a:xfrm>
              <a:off x="8968263" y="2861954"/>
              <a:ext cx="257845" cy="341491"/>
            </a:xfrm>
            <a:custGeom>
              <a:avLst/>
              <a:gdLst>
                <a:gd name="csX0" fmla="*/ 134718 w 257845"/>
                <a:gd name="csY0" fmla="*/ 100709 h 341491"/>
                <a:gd name="csX1" fmla="*/ 125682 w 257845"/>
                <a:gd name="csY1" fmla="*/ 127650 h 341491"/>
                <a:gd name="csX2" fmla="*/ 208588 w 257845"/>
                <a:gd name="csY2" fmla="*/ 127650 h 341491"/>
                <a:gd name="csX3" fmla="*/ 201099 w 257845"/>
                <a:gd name="csY3" fmla="*/ 98143 h 341491"/>
                <a:gd name="csX4" fmla="*/ 168892 w 257845"/>
                <a:gd name="csY4" fmla="*/ 80712 h 341491"/>
                <a:gd name="csX5" fmla="*/ 134718 w 257845"/>
                <a:gd name="csY5" fmla="*/ 100709 h 341491"/>
                <a:gd name="csX6" fmla="*/ 229035 w 257845"/>
                <a:gd name="csY6" fmla="*/ 85569 h 341491"/>
                <a:gd name="csX7" fmla="*/ 249948 w 257845"/>
                <a:gd name="csY7" fmla="*/ 140211 h 341491"/>
                <a:gd name="csX8" fmla="*/ 124901 w 257845"/>
                <a:gd name="csY8" fmla="*/ 140211 h 341491"/>
                <a:gd name="csX9" fmla="*/ 145587 w 257845"/>
                <a:gd name="csY9" fmla="*/ 206750 h 341491"/>
                <a:gd name="csX10" fmla="*/ 189885 w 257845"/>
                <a:gd name="csY10" fmla="*/ 227610 h 341491"/>
                <a:gd name="csX11" fmla="*/ 224764 w 257845"/>
                <a:gd name="csY11" fmla="*/ 216789 h 341491"/>
                <a:gd name="csX12" fmla="*/ 250947 w 257845"/>
                <a:gd name="csY12" fmla="*/ 186080 h 341491"/>
                <a:gd name="csX13" fmla="*/ 257845 w 257845"/>
                <a:gd name="csY13" fmla="*/ 188436 h 341491"/>
                <a:gd name="csX14" fmla="*/ 227549 w 257845"/>
                <a:gd name="csY14" fmla="*/ 235030 h 341491"/>
                <a:gd name="csX15" fmla="*/ 173175 w 257845"/>
                <a:gd name="csY15" fmla="*/ 256433 h 341491"/>
                <a:gd name="csX16" fmla="*/ 115837 w 257845"/>
                <a:gd name="csY16" fmla="*/ 228359 h 341491"/>
                <a:gd name="csX17" fmla="*/ 95604 w 257845"/>
                <a:gd name="csY17" fmla="*/ 163739 h 341491"/>
                <a:gd name="csX18" fmla="*/ 119116 w 257845"/>
                <a:gd name="csY18" fmla="*/ 95167 h 341491"/>
                <a:gd name="csX19" fmla="*/ 180279 w 257845"/>
                <a:gd name="csY19" fmla="*/ 66292 h 341491"/>
                <a:gd name="csX20" fmla="*/ 229031 w 257845"/>
                <a:gd name="csY20" fmla="*/ 85573 h 341491"/>
                <a:gd name="csX21" fmla="*/ 65341 w 257845"/>
                <a:gd name="csY21" fmla="*/ 6056 h 341491"/>
                <a:gd name="csX22" fmla="*/ 79886 w 257845"/>
                <a:gd name="csY22" fmla="*/ 0 h 341491"/>
                <a:gd name="csX23" fmla="*/ 94350 w 257845"/>
                <a:gd name="csY23" fmla="*/ 6056 h 341491"/>
                <a:gd name="csX24" fmla="*/ 100341 w 257845"/>
                <a:gd name="csY24" fmla="*/ 20544 h 341491"/>
                <a:gd name="csX25" fmla="*/ 94350 w 257845"/>
                <a:gd name="csY25" fmla="*/ 34927 h 341491"/>
                <a:gd name="csX26" fmla="*/ 79886 w 257845"/>
                <a:gd name="csY26" fmla="*/ 40898 h 341491"/>
                <a:gd name="csX27" fmla="*/ 65341 w 257845"/>
                <a:gd name="csY27" fmla="*/ 34927 h 341491"/>
                <a:gd name="csX28" fmla="*/ 59439 w 257845"/>
                <a:gd name="csY28" fmla="*/ 20544 h 341491"/>
                <a:gd name="csX29" fmla="*/ 65341 w 257845"/>
                <a:gd name="csY29" fmla="*/ 6056 h 341491"/>
                <a:gd name="csX30" fmla="*/ 36405 w 257845"/>
                <a:gd name="csY30" fmla="*/ 315693 h 341491"/>
                <a:gd name="csX31" fmla="*/ 53658 w 257845"/>
                <a:gd name="csY31" fmla="*/ 328012 h 341491"/>
                <a:gd name="csX32" fmla="*/ 70085 w 257845"/>
                <a:gd name="csY32" fmla="*/ 313560 h 341491"/>
                <a:gd name="csX33" fmla="*/ 72781 w 257845"/>
                <a:gd name="csY33" fmla="*/ 284506 h 341491"/>
                <a:gd name="csX34" fmla="*/ 73004 w 257845"/>
                <a:gd name="csY34" fmla="*/ 248506 h 341491"/>
                <a:gd name="csX35" fmla="*/ 73004 w 257845"/>
                <a:gd name="csY35" fmla="*/ 118363 h 341491"/>
                <a:gd name="csX36" fmla="*/ 70437 w 257845"/>
                <a:gd name="csY36" fmla="*/ 98244 h 341491"/>
                <a:gd name="csX37" fmla="*/ 58649 w 257845"/>
                <a:gd name="csY37" fmla="*/ 91767 h 341491"/>
                <a:gd name="csX38" fmla="*/ 51468 w 257845"/>
                <a:gd name="csY38" fmla="*/ 92751 h 341491"/>
                <a:gd name="csX39" fmla="*/ 42311 w 257845"/>
                <a:gd name="csY39" fmla="*/ 95127 h 341491"/>
                <a:gd name="csX40" fmla="*/ 42311 w 257845"/>
                <a:gd name="csY40" fmla="*/ 89557 h 341491"/>
                <a:gd name="csX41" fmla="*/ 59252 w 257845"/>
                <a:gd name="csY41" fmla="*/ 84161 h 341491"/>
                <a:gd name="csX42" fmla="*/ 75311 w 257845"/>
                <a:gd name="csY42" fmla="*/ 78853 h 341491"/>
                <a:gd name="csX43" fmla="*/ 94159 w 257845"/>
                <a:gd name="csY43" fmla="*/ 72206 h 341491"/>
                <a:gd name="csX44" fmla="*/ 106927 w 257845"/>
                <a:gd name="csY44" fmla="*/ 72170 h 341491"/>
                <a:gd name="csX45" fmla="*/ 106927 w 257845"/>
                <a:gd name="csY45" fmla="*/ 253141 h 341491"/>
                <a:gd name="csX46" fmla="*/ 98220 w 257845"/>
                <a:gd name="csY46" fmla="*/ 306386 h 341491"/>
                <a:gd name="csX47" fmla="*/ 37502 w 257845"/>
                <a:gd name="csY47" fmla="*/ 341492 h 341491"/>
                <a:gd name="csX48" fmla="*/ 11420 w 257845"/>
                <a:gd name="csY48" fmla="*/ 335598 h 341491"/>
                <a:gd name="csX49" fmla="*/ 0 w 257845"/>
                <a:gd name="csY49" fmla="*/ 319871 h 341491"/>
                <a:gd name="csX50" fmla="*/ 4566 w 257845"/>
                <a:gd name="csY50" fmla="*/ 308382 h 341491"/>
                <a:gd name="csX51" fmla="*/ 16200 w 257845"/>
                <a:gd name="csY51" fmla="*/ 303371 h 341491"/>
                <a:gd name="csX52" fmla="*/ 36409 w 257845"/>
                <a:gd name="csY52" fmla="*/ 315689 h 3414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257845" h="341491">
                  <a:moveTo>
                    <a:pt x="134718" y="100709"/>
                  </a:moveTo>
                  <a:cubicBezTo>
                    <a:pt x="130540" y="107850"/>
                    <a:pt x="127524" y="116829"/>
                    <a:pt x="125682" y="127650"/>
                  </a:cubicBezTo>
                  <a:lnTo>
                    <a:pt x="208588" y="127650"/>
                  </a:lnTo>
                  <a:cubicBezTo>
                    <a:pt x="207138" y="114465"/>
                    <a:pt x="204633" y="104616"/>
                    <a:pt x="201099" y="98143"/>
                  </a:cubicBezTo>
                  <a:cubicBezTo>
                    <a:pt x="194691" y="86508"/>
                    <a:pt x="183951" y="80712"/>
                    <a:pt x="168892" y="80712"/>
                  </a:cubicBezTo>
                  <a:cubicBezTo>
                    <a:pt x="153967" y="80712"/>
                    <a:pt x="142591" y="87375"/>
                    <a:pt x="134718" y="100709"/>
                  </a:cubicBezTo>
                  <a:moveTo>
                    <a:pt x="229035" y="85569"/>
                  </a:moveTo>
                  <a:cubicBezTo>
                    <a:pt x="242976" y="98410"/>
                    <a:pt x="249948" y="116639"/>
                    <a:pt x="249948" y="140211"/>
                  </a:cubicBezTo>
                  <a:lnTo>
                    <a:pt x="124901" y="140211"/>
                  </a:lnTo>
                  <a:cubicBezTo>
                    <a:pt x="126212" y="170657"/>
                    <a:pt x="133098" y="192837"/>
                    <a:pt x="145587" y="206750"/>
                  </a:cubicBezTo>
                  <a:cubicBezTo>
                    <a:pt x="158059" y="220659"/>
                    <a:pt x="172827" y="227610"/>
                    <a:pt x="189885" y="227610"/>
                  </a:cubicBezTo>
                  <a:cubicBezTo>
                    <a:pt x="203677" y="227610"/>
                    <a:pt x="215300" y="224011"/>
                    <a:pt x="224764" y="216789"/>
                  </a:cubicBezTo>
                  <a:cubicBezTo>
                    <a:pt x="234196" y="209567"/>
                    <a:pt x="242932" y="199330"/>
                    <a:pt x="250947" y="186080"/>
                  </a:cubicBezTo>
                  <a:lnTo>
                    <a:pt x="257845" y="188436"/>
                  </a:lnTo>
                  <a:cubicBezTo>
                    <a:pt x="252461" y="205224"/>
                    <a:pt x="242365" y="220752"/>
                    <a:pt x="227549" y="235030"/>
                  </a:cubicBezTo>
                  <a:cubicBezTo>
                    <a:pt x="212761" y="249288"/>
                    <a:pt x="194626" y="256433"/>
                    <a:pt x="173175" y="256433"/>
                  </a:cubicBezTo>
                  <a:cubicBezTo>
                    <a:pt x="148437" y="256433"/>
                    <a:pt x="129322" y="247065"/>
                    <a:pt x="115837" y="228359"/>
                  </a:cubicBezTo>
                  <a:cubicBezTo>
                    <a:pt x="102369" y="209652"/>
                    <a:pt x="95604" y="188112"/>
                    <a:pt x="95604" y="163739"/>
                  </a:cubicBezTo>
                  <a:cubicBezTo>
                    <a:pt x="95604" y="137252"/>
                    <a:pt x="103454" y="114388"/>
                    <a:pt x="119116" y="95167"/>
                  </a:cubicBezTo>
                  <a:cubicBezTo>
                    <a:pt x="134750" y="75935"/>
                    <a:pt x="155169" y="66292"/>
                    <a:pt x="180279" y="66292"/>
                  </a:cubicBezTo>
                  <a:cubicBezTo>
                    <a:pt x="198836" y="66292"/>
                    <a:pt x="215081" y="72737"/>
                    <a:pt x="229031" y="85573"/>
                  </a:cubicBezTo>
                  <a:moveTo>
                    <a:pt x="65341" y="6056"/>
                  </a:moveTo>
                  <a:cubicBezTo>
                    <a:pt x="69259" y="2016"/>
                    <a:pt x="74117" y="0"/>
                    <a:pt x="79886" y="0"/>
                  </a:cubicBezTo>
                  <a:cubicBezTo>
                    <a:pt x="85529" y="0"/>
                    <a:pt x="90330" y="2016"/>
                    <a:pt x="94350" y="6056"/>
                  </a:cubicBezTo>
                  <a:cubicBezTo>
                    <a:pt x="98333" y="10100"/>
                    <a:pt x="100341" y="14934"/>
                    <a:pt x="100341" y="20544"/>
                  </a:cubicBezTo>
                  <a:cubicBezTo>
                    <a:pt x="100341" y="26155"/>
                    <a:pt x="98333" y="30944"/>
                    <a:pt x="94350" y="34927"/>
                  </a:cubicBezTo>
                  <a:cubicBezTo>
                    <a:pt x="90334" y="38894"/>
                    <a:pt x="85533" y="40898"/>
                    <a:pt x="79886" y="40898"/>
                  </a:cubicBezTo>
                  <a:cubicBezTo>
                    <a:pt x="74117" y="40898"/>
                    <a:pt x="69255" y="38894"/>
                    <a:pt x="65341" y="34927"/>
                  </a:cubicBezTo>
                  <a:cubicBezTo>
                    <a:pt x="61378" y="30944"/>
                    <a:pt x="59439" y="26147"/>
                    <a:pt x="59439" y="20544"/>
                  </a:cubicBezTo>
                  <a:cubicBezTo>
                    <a:pt x="59439" y="14942"/>
                    <a:pt x="61378" y="10100"/>
                    <a:pt x="65341" y="6056"/>
                  </a:cubicBezTo>
                  <a:moveTo>
                    <a:pt x="36405" y="315693"/>
                  </a:moveTo>
                  <a:cubicBezTo>
                    <a:pt x="43015" y="323899"/>
                    <a:pt x="48755" y="328012"/>
                    <a:pt x="53658" y="328012"/>
                  </a:cubicBezTo>
                  <a:cubicBezTo>
                    <a:pt x="61762" y="328012"/>
                    <a:pt x="67252" y="323206"/>
                    <a:pt x="70085" y="313560"/>
                  </a:cubicBezTo>
                  <a:cubicBezTo>
                    <a:pt x="71765" y="307767"/>
                    <a:pt x="72680" y="298088"/>
                    <a:pt x="72781" y="284506"/>
                  </a:cubicBezTo>
                  <a:cubicBezTo>
                    <a:pt x="72927" y="279620"/>
                    <a:pt x="73004" y="267618"/>
                    <a:pt x="73004" y="248506"/>
                  </a:cubicBezTo>
                  <a:lnTo>
                    <a:pt x="73004" y="118363"/>
                  </a:lnTo>
                  <a:cubicBezTo>
                    <a:pt x="73004" y="109287"/>
                    <a:pt x="72154" y="102584"/>
                    <a:pt x="70437" y="98244"/>
                  </a:cubicBezTo>
                  <a:cubicBezTo>
                    <a:pt x="68717" y="93929"/>
                    <a:pt x="64790" y="91767"/>
                    <a:pt x="58649" y="91767"/>
                  </a:cubicBezTo>
                  <a:cubicBezTo>
                    <a:pt x="56791" y="91767"/>
                    <a:pt x="54411" y="92091"/>
                    <a:pt x="51468" y="92751"/>
                  </a:cubicBezTo>
                  <a:cubicBezTo>
                    <a:pt x="48525" y="93411"/>
                    <a:pt x="45464" y="94212"/>
                    <a:pt x="42311" y="95127"/>
                  </a:cubicBezTo>
                  <a:lnTo>
                    <a:pt x="42311" y="89557"/>
                  </a:lnTo>
                  <a:lnTo>
                    <a:pt x="59252" y="84161"/>
                  </a:lnTo>
                  <a:cubicBezTo>
                    <a:pt x="63394" y="82877"/>
                    <a:pt x="68749" y="81100"/>
                    <a:pt x="75311" y="78853"/>
                  </a:cubicBezTo>
                  <a:cubicBezTo>
                    <a:pt x="82262" y="76477"/>
                    <a:pt x="88423" y="74311"/>
                    <a:pt x="94159" y="72206"/>
                  </a:cubicBezTo>
                  <a:cubicBezTo>
                    <a:pt x="94159" y="72206"/>
                    <a:pt x="104737" y="72170"/>
                    <a:pt x="106927" y="72170"/>
                  </a:cubicBezTo>
                  <a:lnTo>
                    <a:pt x="106927" y="253141"/>
                  </a:lnTo>
                  <a:cubicBezTo>
                    <a:pt x="106927" y="275888"/>
                    <a:pt x="104008" y="293631"/>
                    <a:pt x="98220" y="306386"/>
                  </a:cubicBezTo>
                  <a:cubicBezTo>
                    <a:pt x="87630" y="329797"/>
                    <a:pt x="67393" y="341492"/>
                    <a:pt x="37502" y="341492"/>
                  </a:cubicBezTo>
                  <a:cubicBezTo>
                    <a:pt x="27734" y="341492"/>
                    <a:pt x="19030" y="339532"/>
                    <a:pt x="11420" y="335598"/>
                  </a:cubicBezTo>
                  <a:cubicBezTo>
                    <a:pt x="3821" y="331667"/>
                    <a:pt x="0" y="326417"/>
                    <a:pt x="0" y="319871"/>
                  </a:cubicBezTo>
                  <a:cubicBezTo>
                    <a:pt x="0" y="315551"/>
                    <a:pt x="1514" y="311730"/>
                    <a:pt x="4566" y="308382"/>
                  </a:cubicBezTo>
                  <a:cubicBezTo>
                    <a:pt x="7598" y="305038"/>
                    <a:pt x="11464" y="303371"/>
                    <a:pt x="16200" y="303371"/>
                  </a:cubicBezTo>
                  <a:cubicBezTo>
                    <a:pt x="23042" y="303371"/>
                    <a:pt x="29754" y="307467"/>
                    <a:pt x="36409" y="315689"/>
                  </a:cubicBezTo>
                </a:path>
              </a:pathLst>
            </a:custGeom>
            <a:solidFill>
              <a:srgbClr val="100721"/>
            </a:solidFill>
            <a:ln w="4048" cap="flat">
              <a:noFill/>
              <a:prstDash val="solid"/>
              <a:miter/>
            </a:ln>
          </p:spPr>
          <p:txBody>
            <a:bodyPr/>
            <a:lstStyle/>
            <a:p>
              <a:endParaRPr lang="en-US"/>
            </a:p>
          </p:txBody>
        </p:sp>
        <p:sp>
          <p:nvSpPr>
            <p:cNvPr id="230" name="Freeform 229">
              <a:extLst>
                <a:ext uri="{FF2B5EF4-FFF2-40B4-BE49-F238E27FC236}">
                  <a16:creationId xmlns:a16="http://schemas.microsoft.com/office/drawing/2014/main" id="{1D6EDD09-9209-6C39-56BD-282AAED17EC6}"/>
                </a:ext>
              </a:extLst>
            </p:cNvPr>
            <p:cNvSpPr/>
            <p:nvPr/>
          </p:nvSpPr>
          <p:spPr>
            <a:xfrm>
              <a:off x="8892155" y="3215307"/>
              <a:ext cx="21564" cy="30223"/>
            </a:xfrm>
            <a:custGeom>
              <a:avLst/>
              <a:gdLst>
                <a:gd name="csX0" fmla="*/ 16561 w 21564"/>
                <a:gd name="csY0" fmla="*/ 9481 h 30223"/>
                <a:gd name="csX1" fmla="*/ 11505 w 21564"/>
                <a:gd name="csY1" fmla="*/ 3542 h 30223"/>
                <a:gd name="csX2" fmla="*/ 5243 w 21564"/>
                <a:gd name="csY2" fmla="*/ 15427 h 30223"/>
                <a:gd name="csX3" fmla="*/ 11339 w 21564"/>
                <a:gd name="csY3" fmla="*/ 26665 h 30223"/>
                <a:gd name="csX4" fmla="*/ 16565 w 21564"/>
                <a:gd name="csY4" fmla="*/ 19500 h 30223"/>
                <a:gd name="csX5" fmla="*/ 21564 w 21564"/>
                <a:gd name="csY5" fmla="*/ 19500 h 30223"/>
                <a:gd name="csX6" fmla="*/ 11088 w 21564"/>
                <a:gd name="csY6" fmla="*/ 30223 h 30223"/>
                <a:gd name="csX7" fmla="*/ 0 w 21564"/>
                <a:gd name="csY7" fmla="*/ 15492 h 30223"/>
                <a:gd name="csX8" fmla="*/ 11375 w 21564"/>
                <a:gd name="csY8" fmla="*/ 0 h 30223"/>
                <a:gd name="csX9" fmla="*/ 21564 w 21564"/>
                <a:gd name="csY9" fmla="*/ 9485 h 30223"/>
                <a:gd name="csX10" fmla="*/ 16565 w 21564"/>
                <a:gd name="csY10" fmla="*/ 9485 h 302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564" h="30223">
                  <a:moveTo>
                    <a:pt x="16561" y="9481"/>
                  </a:moveTo>
                  <a:cubicBezTo>
                    <a:pt x="16561" y="6696"/>
                    <a:pt x="15302" y="3542"/>
                    <a:pt x="11505" y="3542"/>
                  </a:cubicBezTo>
                  <a:cubicBezTo>
                    <a:pt x="8380" y="3542"/>
                    <a:pt x="5243" y="4927"/>
                    <a:pt x="5243" y="15427"/>
                  </a:cubicBezTo>
                  <a:cubicBezTo>
                    <a:pt x="5243" y="19168"/>
                    <a:pt x="5299" y="26665"/>
                    <a:pt x="11339" y="26665"/>
                  </a:cubicBezTo>
                  <a:cubicBezTo>
                    <a:pt x="15594" y="26665"/>
                    <a:pt x="16565" y="22605"/>
                    <a:pt x="16565" y="19500"/>
                  </a:cubicBezTo>
                  <a:lnTo>
                    <a:pt x="21564" y="19500"/>
                  </a:lnTo>
                  <a:cubicBezTo>
                    <a:pt x="21564" y="24054"/>
                    <a:pt x="19038" y="30223"/>
                    <a:pt x="11088" y="30223"/>
                  </a:cubicBezTo>
                  <a:cubicBezTo>
                    <a:pt x="3291" y="30223"/>
                    <a:pt x="0" y="25341"/>
                    <a:pt x="0" y="15492"/>
                  </a:cubicBezTo>
                  <a:cubicBezTo>
                    <a:pt x="0" y="8319"/>
                    <a:pt x="1559" y="0"/>
                    <a:pt x="11375" y="0"/>
                  </a:cubicBezTo>
                  <a:cubicBezTo>
                    <a:pt x="20071" y="0"/>
                    <a:pt x="21564" y="6177"/>
                    <a:pt x="21564" y="9485"/>
                  </a:cubicBezTo>
                  <a:lnTo>
                    <a:pt x="16565" y="9485"/>
                  </a:lnTo>
                  <a:close/>
                </a:path>
              </a:pathLst>
            </a:custGeom>
            <a:solidFill>
              <a:srgbClr val="100721"/>
            </a:solidFill>
            <a:ln w="4048" cap="flat">
              <a:noFill/>
              <a:prstDash val="solid"/>
              <a:miter/>
            </a:ln>
          </p:spPr>
          <p:txBody>
            <a:bodyPr/>
            <a:lstStyle/>
            <a:p>
              <a:endParaRPr lang="en-US"/>
            </a:p>
          </p:txBody>
        </p:sp>
        <p:sp>
          <p:nvSpPr>
            <p:cNvPr id="231" name="Freeform 230">
              <a:extLst>
                <a:ext uri="{FF2B5EF4-FFF2-40B4-BE49-F238E27FC236}">
                  <a16:creationId xmlns:a16="http://schemas.microsoft.com/office/drawing/2014/main" id="{FFD58BF0-1159-B622-0E67-02AE7B750A53}"/>
                </a:ext>
              </a:extLst>
            </p:cNvPr>
            <p:cNvSpPr/>
            <p:nvPr/>
          </p:nvSpPr>
          <p:spPr>
            <a:xfrm>
              <a:off x="8929827" y="3215303"/>
              <a:ext cx="22973" cy="30227"/>
            </a:xfrm>
            <a:custGeom>
              <a:avLst/>
              <a:gdLst>
                <a:gd name="csX0" fmla="*/ 17747 w 22973"/>
                <a:gd name="csY0" fmla="*/ 15120 h 30227"/>
                <a:gd name="csX1" fmla="*/ 11375 w 22973"/>
                <a:gd name="csY1" fmla="*/ 3546 h 30227"/>
                <a:gd name="csX2" fmla="*/ 5271 w 22973"/>
                <a:gd name="csY2" fmla="*/ 15120 h 30227"/>
                <a:gd name="csX3" fmla="*/ 11375 w 22973"/>
                <a:gd name="csY3" fmla="*/ 26669 h 30227"/>
                <a:gd name="csX4" fmla="*/ 17747 w 22973"/>
                <a:gd name="csY4" fmla="*/ 15120 h 30227"/>
                <a:gd name="csX5" fmla="*/ 11481 w 22973"/>
                <a:gd name="csY5" fmla="*/ 0 h 30227"/>
                <a:gd name="csX6" fmla="*/ 22973 w 22973"/>
                <a:gd name="csY6" fmla="*/ 15120 h 30227"/>
                <a:gd name="csX7" fmla="*/ 11481 w 22973"/>
                <a:gd name="csY7" fmla="*/ 30227 h 30227"/>
                <a:gd name="csX8" fmla="*/ 0 w 22973"/>
                <a:gd name="csY8" fmla="*/ 15120 h 30227"/>
                <a:gd name="csX9" fmla="*/ 11481 w 22973"/>
                <a:gd name="csY9" fmla="*/ 0 h 302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2973" h="30227">
                  <a:moveTo>
                    <a:pt x="17747" y="15120"/>
                  </a:moveTo>
                  <a:cubicBezTo>
                    <a:pt x="17747" y="8890"/>
                    <a:pt x="16735" y="3546"/>
                    <a:pt x="11375" y="3546"/>
                  </a:cubicBezTo>
                  <a:cubicBezTo>
                    <a:pt x="6323" y="3546"/>
                    <a:pt x="5271" y="8890"/>
                    <a:pt x="5271" y="15120"/>
                  </a:cubicBezTo>
                  <a:cubicBezTo>
                    <a:pt x="5271" y="21350"/>
                    <a:pt x="6258" y="26669"/>
                    <a:pt x="11375" y="26669"/>
                  </a:cubicBezTo>
                  <a:cubicBezTo>
                    <a:pt x="16662" y="26669"/>
                    <a:pt x="17747" y="21325"/>
                    <a:pt x="17747" y="15120"/>
                  </a:cubicBezTo>
                  <a:moveTo>
                    <a:pt x="11481" y="0"/>
                  </a:moveTo>
                  <a:cubicBezTo>
                    <a:pt x="20694" y="0"/>
                    <a:pt x="22973" y="7019"/>
                    <a:pt x="22973" y="15120"/>
                  </a:cubicBezTo>
                  <a:cubicBezTo>
                    <a:pt x="22973" y="23220"/>
                    <a:pt x="20662" y="30227"/>
                    <a:pt x="11481" y="30227"/>
                  </a:cubicBezTo>
                  <a:cubicBezTo>
                    <a:pt x="2299" y="30227"/>
                    <a:pt x="0" y="23196"/>
                    <a:pt x="0" y="15120"/>
                  </a:cubicBezTo>
                  <a:cubicBezTo>
                    <a:pt x="0" y="7044"/>
                    <a:pt x="2316" y="0"/>
                    <a:pt x="11481" y="0"/>
                  </a:cubicBezTo>
                </a:path>
              </a:pathLst>
            </a:custGeom>
            <a:solidFill>
              <a:srgbClr val="100721"/>
            </a:solidFill>
            <a:ln w="4048" cap="flat">
              <a:noFill/>
              <a:prstDash val="solid"/>
              <a:miter/>
            </a:ln>
          </p:spPr>
          <p:txBody>
            <a:bodyPr/>
            <a:lstStyle/>
            <a:p>
              <a:endParaRPr lang="en-US"/>
            </a:p>
          </p:txBody>
        </p:sp>
        <p:sp>
          <p:nvSpPr>
            <p:cNvPr id="232" name="Freeform 231">
              <a:extLst>
                <a:ext uri="{FF2B5EF4-FFF2-40B4-BE49-F238E27FC236}">
                  <a16:creationId xmlns:a16="http://schemas.microsoft.com/office/drawing/2014/main" id="{D68EF7CE-704E-D014-E8AA-051DE3ABAAF5}"/>
                </a:ext>
              </a:extLst>
            </p:cNvPr>
            <p:cNvSpPr/>
            <p:nvPr/>
          </p:nvSpPr>
          <p:spPr>
            <a:xfrm>
              <a:off x="8970295" y="3215303"/>
              <a:ext cx="21006" cy="29470"/>
            </a:xfrm>
            <a:custGeom>
              <a:avLst/>
              <a:gdLst>
                <a:gd name="csX0" fmla="*/ 4 w 21006"/>
                <a:gd name="csY0" fmla="*/ 761 h 29470"/>
                <a:gd name="csX1" fmla="*/ 4757 w 21006"/>
                <a:gd name="csY1" fmla="*/ 761 h 29470"/>
                <a:gd name="csX2" fmla="*/ 4757 w 21006"/>
                <a:gd name="csY2" fmla="*/ 4133 h 29470"/>
                <a:gd name="csX3" fmla="*/ 4886 w 21006"/>
                <a:gd name="csY3" fmla="*/ 4133 h 29470"/>
                <a:gd name="csX4" fmla="*/ 12614 w 21006"/>
                <a:gd name="csY4" fmla="*/ 0 h 29470"/>
                <a:gd name="csX5" fmla="*/ 21006 w 21006"/>
                <a:gd name="csY5" fmla="*/ 9112 h 29470"/>
                <a:gd name="csX6" fmla="*/ 21006 w 21006"/>
                <a:gd name="csY6" fmla="*/ 29470 h 29470"/>
                <a:gd name="csX7" fmla="*/ 16011 w 21006"/>
                <a:gd name="csY7" fmla="*/ 29470 h 29470"/>
                <a:gd name="csX8" fmla="*/ 16011 w 21006"/>
                <a:gd name="csY8" fmla="*/ 9663 h 29470"/>
                <a:gd name="csX9" fmla="*/ 11287 w 21006"/>
                <a:gd name="csY9" fmla="*/ 3870 h 29470"/>
                <a:gd name="csX10" fmla="*/ 4975 w 21006"/>
                <a:gd name="csY10" fmla="*/ 9663 h 29470"/>
                <a:gd name="csX11" fmla="*/ 4975 w 21006"/>
                <a:gd name="csY11" fmla="*/ 29470 h 29470"/>
                <a:gd name="csX12" fmla="*/ 0 w 21006"/>
                <a:gd name="csY12" fmla="*/ 29470 h 29470"/>
                <a:gd name="csX13" fmla="*/ 0 w 21006"/>
                <a:gd name="csY13" fmla="*/ 761 h 294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1006" h="29470">
                  <a:moveTo>
                    <a:pt x="4" y="761"/>
                  </a:moveTo>
                  <a:lnTo>
                    <a:pt x="4757" y="761"/>
                  </a:lnTo>
                  <a:lnTo>
                    <a:pt x="4757" y="4133"/>
                  </a:lnTo>
                  <a:lnTo>
                    <a:pt x="4886" y="4133"/>
                  </a:lnTo>
                  <a:cubicBezTo>
                    <a:pt x="6166" y="1510"/>
                    <a:pt x="9505" y="0"/>
                    <a:pt x="12614" y="0"/>
                  </a:cubicBezTo>
                  <a:cubicBezTo>
                    <a:pt x="21006" y="0"/>
                    <a:pt x="21006" y="5736"/>
                    <a:pt x="21006" y="9112"/>
                  </a:cubicBezTo>
                  <a:lnTo>
                    <a:pt x="21006" y="29470"/>
                  </a:lnTo>
                  <a:lnTo>
                    <a:pt x="16011" y="29470"/>
                  </a:lnTo>
                  <a:lnTo>
                    <a:pt x="16011" y="9663"/>
                  </a:lnTo>
                  <a:cubicBezTo>
                    <a:pt x="16011" y="7469"/>
                    <a:pt x="15828" y="3870"/>
                    <a:pt x="11287" y="3870"/>
                  </a:cubicBezTo>
                  <a:cubicBezTo>
                    <a:pt x="8631" y="3870"/>
                    <a:pt x="4975" y="5485"/>
                    <a:pt x="4975" y="9663"/>
                  </a:cubicBezTo>
                  <a:lnTo>
                    <a:pt x="4975" y="29470"/>
                  </a:lnTo>
                  <a:lnTo>
                    <a:pt x="0" y="29470"/>
                  </a:lnTo>
                  <a:lnTo>
                    <a:pt x="0" y="761"/>
                  </a:lnTo>
                  <a:close/>
                </a:path>
              </a:pathLst>
            </a:custGeom>
            <a:solidFill>
              <a:srgbClr val="100721"/>
            </a:solidFill>
            <a:ln w="4048" cap="flat">
              <a:noFill/>
              <a:prstDash val="solid"/>
              <a:miter/>
            </a:ln>
          </p:spPr>
          <p:txBody>
            <a:bodyPr/>
            <a:lstStyle/>
            <a:p>
              <a:endParaRPr lang="en-US"/>
            </a:p>
          </p:txBody>
        </p:sp>
        <p:sp>
          <p:nvSpPr>
            <p:cNvPr id="233" name="Freeform 232">
              <a:extLst>
                <a:ext uri="{FF2B5EF4-FFF2-40B4-BE49-F238E27FC236}">
                  <a16:creationId xmlns:a16="http://schemas.microsoft.com/office/drawing/2014/main" id="{5E4D370F-ACE5-4F56-D9B9-2844C1656005}"/>
                </a:ext>
              </a:extLst>
            </p:cNvPr>
            <p:cNvSpPr/>
            <p:nvPr/>
          </p:nvSpPr>
          <p:spPr>
            <a:xfrm>
              <a:off x="9008542" y="3215303"/>
              <a:ext cx="21248" cy="30227"/>
            </a:xfrm>
            <a:custGeom>
              <a:avLst/>
              <a:gdLst>
                <a:gd name="csX0" fmla="*/ 15480 w 21248"/>
                <a:gd name="csY0" fmla="*/ 9161 h 30227"/>
                <a:gd name="csX1" fmla="*/ 10772 w 21248"/>
                <a:gd name="csY1" fmla="*/ 3546 h 30227"/>
                <a:gd name="csX2" fmla="*/ 5607 w 21248"/>
                <a:gd name="csY2" fmla="*/ 7938 h 30227"/>
                <a:gd name="csX3" fmla="*/ 13468 w 21248"/>
                <a:gd name="csY3" fmla="*/ 13132 h 30227"/>
                <a:gd name="csX4" fmla="*/ 21249 w 21248"/>
                <a:gd name="csY4" fmla="*/ 21208 h 30227"/>
                <a:gd name="csX5" fmla="*/ 10958 w 21248"/>
                <a:gd name="csY5" fmla="*/ 30227 h 30227"/>
                <a:gd name="csX6" fmla="*/ 0 w 21248"/>
                <a:gd name="csY6" fmla="*/ 20038 h 30227"/>
                <a:gd name="csX7" fmla="*/ 5020 w 21248"/>
                <a:gd name="csY7" fmla="*/ 20038 h 30227"/>
                <a:gd name="csX8" fmla="*/ 10958 w 21248"/>
                <a:gd name="csY8" fmla="*/ 26669 h 30227"/>
                <a:gd name="csX9" fmla="*/ 16258 w 21248"/>
                <a:gd name="csY9" fmla="*/ 21917 h 30227"/>
                <a:gd name="csX10" fmla="*/ 8445 w 21248"/>
                <a:gd name="csY10" fmla="*/ 16075 h 30227"/>
                <a:gd name="csX11" fmla="*/ 591 w 21248"/>
                <a:gd name="csY11" fmla="*/ 7938 h 30227"/>
                <a:gd name="csX12" fmla="*/ 10772 w 21248"/>
                <a:gd name="csY12" fmla="*/ 0 h 30227"/>
                <a:gd name="csX13" fmla="*/ 20463 w 21248"/>
                <a:gd name="csY13" fmla="*/ 9161 h 30227"/>
                <a:gd name="csX14" fmla="*/ 15480 w 21248"/>
                <a:gd name="csY14" fmla="*/ 9161 h 302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1248" h="30227">
                  <a:moveTo>
                    <a:pt x="15480" y="9161"/>
                  </a:moveTo>
                  <a:cubicBezTo>
                    <a:pt x="15480" y="5526"/>
                    <a:pt x="14412" y="3546"/>
                    <a:pt x="10772" y="3546"/>
                  </a:cubicBezTo>
                  <a:cubicBezTo>
                    <a:pt x="9181" y="3546"/>
                    <a:pt x="5607" y="3927"/>
                    <a:pt x="5607" y="7938"/>
                  </a:cubicBezTo>
                  <a:cubicBezTo>
                    <a:pt x="5607" y="11323"/>
                    <a:pt x="9534" y="11958"/>
                    <a:pt x="13468" y="13132"/>
                  </a:cubicBezTo>
                  <a:cubicBezTo>
                    <a:pt x="17318" y="14306"/>
                    <a:pt x="21249" y="15553"/>
                    <a:pt x="21249" y="21208"/>
                  </a:cubicBezTo>
                  <a:cubicBezTo>
                    <a:pt x="21249" y="27268"/>
                    <a:pt x="16877" y="30227"/>
                    <a:pt x="10958" y="30227"/>
                  </a:cubicBezTo>
                  <a:cubicBezTo>
                    <a:pt x="114" y="30227"/>
                    <a:pt x="0" y="22985"/>
                    <a:pt x="0" y="20038"/>
                  </a:cubicBezTo>
                  <a:lnTo>
                    <a:pt x="5020" y="20038"/>
                  </a:lnTo>
                  <a:cubicBezTo>
                    <a:pt x="5020" y="23528"/>
                    <a:pt x="6068" y="26669"/>
                    <a:pt x="10958" y="26669"/>
                  </a:cubicBezTo>
                  <a:cubicBezTo>
                    <a:pt x="12565" y="26669"/>
                    <a:pt x="16258" y="25985"/>
                    <a:pt x="16258" y="21917"/>
                  </a:cubicBezTo>
                  <a:cubicBezTo>
                    <a:pt x="16258" y="18055"/>
                    <a:pt x="12339" y="17249"/>
                    <a:pt x="8445" y="16075"/>
                  </a:cubicBezTo>
                  <a:cubicBezTo>
                    <a:pt x="4583" y="14905"/>
                    <a:pt x="591" y="13877"/>
                    <a:pt x="591" y="7938"/>
                  </a:cubicBezTo>
                  <a:cubicBezTo>
                    <a:pt x="591" y="2587"/>
                    <a:pt x="5239" y="0"/>
                    <a:pt x="10772" y="0"/>
                  </a:cubicBezTo>
                  <a:cubicBezTo>
                    <a:pt x="20046" y="0"/>
                    <a:pt x="20419" y="5801"/>
                    <a:pt x="20463" y="9161"/>
                  </a:cubicBezTo>
                  <a:lnTo>
                    <a:pt x="15480" y="9161"/>
                  </a:lnTo>
                  <a:close/>
                </a:path>
              </a:pathLst>
            </a:custGeom>
            <a:solidFill>
              <a:srgbClr val="100721"/>
            </a:solidFill>
            <a:ln w="4048" cap="flat">
              <a:noFill/>
              <a:prstDash val="solid"/>
              <a:miter/>
            </a:ln>
          </p:spPr>
          <p:txBody>
            <a:bodyPr/>
            <a:lstStyle/>
            <a:p>
              <a:endParaRPr lang="en-US"/>
            </a:p>
          </p:txBody>
        </p:sp>
        <p:sp>
          <p:nvSpPr>
            <p:cNvPr id="234" name="Freeform 233">
              <a:extLst>
                <a:ext uri="{FF2B5EF4-FFF2-40B4-BE49-F238E27FC236}">
                  <a16:creationId xmlns:a16="http://schemas.microsoft.com/office/drawing/2014/main" id="{C6936601-582E-7134-2038-2F358957ECE0}"/>
                </a:ext>
              </a:extLst>
            </p:cNvPr>
            <p:cNvSpPr/>
            <p:nvPr/>
          </p:nvSpPr>
          <p:spPr>
            <a:xfrm>
              <a:off x="9047056" y="3216068"/>
              <a:ext cx="20997" cy="29466"/>
            </a:xfrm>
            <a:custGeom>
              <a:avLst/>
              <a:gdLst>
                <a:gd name="csX0" fmla="*/ 20998 w 20997"/>
                <a:gd name="csY0" fmla="*/ 28705 h 29466"/>
                <a:gd name="csX1" fmla="*/ 16241 w 20997"/>
                <a:gd name="csY1" fmla="*/ 28705 h 29466"/>
                <a:gd name="csX2" fmla="*/ 16241 w 20997"/>
                <a:gd name="csY2" fmla="*/ 25329 h 29466"/>
                <a:gd name="csX3" fmla="*/ 16111 w 20997"/>
                <a:gd name="csY3" fmla="*/ 25329 h 29466"/>
                <a:gd name="csX4" fmla="*/ 8380 w 20997"/>
                <a:gd name="csY4" fmla="*/ 29466 h 29466"/>
                <a:gd name="csX5" fmla="*/ 0 w 20997"/>
                <a:gd name="csY5" fmla="*/ 20358 h 29466"/>
                <a:gd name="csX6" fmla="*/ 0 w 20997"/>
                <a:gd name="csY6" fmla="*/ 0 h 29466"/>
                <a:gd name="csX7" fmla="*/ 4999 w 20997"/>
                <a:gd name="csY7" fmla="*/ 0 h 29466"/>
                <a:gd name="csX8" fmla="*/ 4999 w 20997"/>
                <a:gd name="csY8" fmla="*/ 19820 h 29466"/>
                <a:gd name="csX9" fmla="*/ 9687 w 20997"/>
                <a:gd name="csY9" fmla="*/ 25600 h 29466"/>
                <a:gd name="csX10" fmla="*/ 15994 w 20997"/>
                <a:gd name="csY10" fmla="*/ 19820 h 29466"/>
                <a:gd name="csX11" fmla="*/ 15994 w 20997"/>
                <a:gd name="csY11" fmla="*/ 0 h 29466"/>
                <a:gd name="csX12" fmla="*/ 20994 w 20997"/>
                <a:gd name="csY12" fmla="*/ 0 h 29466"/>
                <a:gd name="csX13" fmla="*/ 20994 w 20997"/>
                <a:gd name="csY13" fmla="*/ 28709 h 294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0997" h="29466">
                  <a:moveTo>
                    <a:pt x="20998" y="28705"/>
                  </a:moveTo>
                  <a:lnTo>
                    <a:pt x="16241" y="28705"/>
                  </a:lnTo>
                  <a:lnTo>
                    <a:pt x="16241" y="25329"/>
                  </a:lnTo>
                  <a:lnTo>
                    <a:pt x="16111" y="25329"/>
                  </a:lnTo>
                  <a:cubicBezTo>
                    <a:pt x="14804" y="27952"/>
                    <a:pt x="11489" y="29466"/>
                    <a:pt x="8380" y="29466"/>
                  </a:cubicBezTo>
                  <a:cubicBezTo>
                    <a:pt x="0" y="29466"/>
                    <a:pt x="0" y="23730"/>
                    <a:pt x="0" y="20358"/>
                  </a:cubicBezTo>
                  <a:lnTo>
                    <a:pt x="0" y="0"/>
                  </a:lnTo>
                  <a:lnTo>
                    <a:pt x="4999" y="0"/>
                  </a:lnTo>
                  <a:lnTo>
                    <a:pt x="4999" y="19820"/>
                  </a:lnTo>
                  <a:cubicBezTo>
                    <a:pt x="4999" y="22022"/>
                    <a:pt x="5178" y="25600"/>
                    <a:pt x="9687" y="25600"/>
                  </a:cubicBezTo>
                  <a:cubicBezTo>
                    <a:pt x="12359" y="25600"/>
                    <a:pt x="15994" y="24001"/>
                    <a:pt x="15994" y="19820"/>
                  </a:cubicBezTo>
                  <a:lnTo>
                    <a:pt x="15994" y="0"/>
                  </a:lnTo>
                  <a:lnTo>
                    <a:pt x="20994" y="0"/>
                  </a:lnTo>
                  <a:lnTo>
                    <a:pt x="20994" y="28709"/>
                  </a:lnTo>
                  <a:close/>
                </a:path>
              </a:pathLst>
            </a:custGeom>
            <a:solidFill>
              <a:srgbClr val="100721"/>
            </a:solidFill>
            <a:ln w="4048" cap="flat">
              <a:noFill/>
              <a:prstDash val="solid"/>
              <a:miter/>
            </a:ln>
          </p:spPr>
          <p:txBody>
            <a:bodyPr/>
            <a:lstStyle/>
            <a:p>
              <a:endParaRPr lang="en-US"/>
            </a:p>
          </p:txBody>
        </p:sp>
        <p:sp>
          <p:nvSpPr>
            <p:cNvPr id="235" name="Freeform 234">
              <a:extLst>
                <a:ext uri="{FF2B5EF4-FFF2-40B4-BE49-F238E27FC236}">
                  <a16:creationId xmlns:a16="http://schemas.microsoft.com/office/drawing/2014/main" id="{40410F98-2A8C-BD5A-BCA6-BF95AC01A2CF}"/>
                </a:ext>
              </a:extLst>
            </p:cNvPr>
            <p:cNvSpPr/>
            <p:nvPr/>
          </p:nvSpPr>
          <p:spPr>
            <a:xfrm>
              <a:off x="9087392" y="3206534"/>
              <a:ext cx="4999" cy="38238"/>
            </a:xfrm>
            <a:custGeom>
              <a:avLst/>
              <a:gdLst>
                <a:gd name="csX0" fmla="*/ 0 w 4999"/>
                <a:gd name="csY0" fmla="*/ 0 h 38238"/>
                <a:gd name="csX1" fmla="*/ 4999 w 4999"/>
                <a:gd name="csY1" fmla="*/ 0 h 38238"/>
                <a:gd name="csX2" fmla="*/ 4999 w 4999"/>
                <a:gd name="csY2" fmla="*/ 38239 h 38238"/>
                <a:gd name="csX3" fmla="*/ 0 w 4999"/>
                <a:gd name="csY3" fmla="*/ 38239 h 38238"/>
              </a:gdLst>
              <a:ahLst/>
              <a:cxnLst>
                <a:cxn ang="0">
                  <a:pos x="csX0" y="csY0"/>
                </a:cxn>
                <a:cxn ang="0">
                  <a:pos x="csX1" y="csY1"/>
                </a:cxn>
                <a:cxn ang="0">
                  <a:pos x="csX2" y="csY2"/>
                </a:cxn>
                <a:cxn ang="0">
                  <a:pos x="csX3" y="csY3"/>
                </a:cxn>
              </a:cxnLst>
              <a:rect l="l" t="t" r="r" b="b"/>
              <a:pathLst>
                <a:path w="4999" h="38238">
                  <a:moveTo>
                    <a:pt x="0" y="0"/>
                  </a:moveTo>
                  <a:lnTo>
                    <a:pt x="4999" y="0"/>
                  </a:lnTo>
                  <a:lnTo>
                    <a:pt x="4999" y="38239"/>
                  </a:lnTo>
                  <a:lnTo>
                    <a:pt x="0" y="38239"/>
                  </a:lnTo>
                  <a:close/>
                </a:path>
              </a:pathLst>
            </a:custGeom>
            <a:solidFill>
              <a:srgbClr val="100721"/>
            </a:solidFill>
            <a:ln w="4048" cap="flat">
              <a:noFill/>
              <a:prstDash val="solid"/>
              <a:miter/>
            </a:ln>
          </p:spPr>
          <p:txBody>
            <a:bodyPr/>
            <a:lstStyle/>
            <a:p>
              <a:endParaRPr lang="en-US"/>
            </a:p>
          </p:txBody>
        </p:sp>
        <p:sp>
          <p:nvSpPr>
            <p:cNvPr id="236" name="Freeform 235">
              <a:extLst>
                <a:ext uri="{FF2B5EF4-FFF2-40B4-BE49-F238E27FC236}">
                  <a16:creationId xmlns:a16="http://schemas.microsoft.com/office/drawing/2014/main" id="{7F53E9AC-79B7-8032-F839-9075A6E7CB78}"/>
                </a:ext>
              </a:extLst>
            </p:cNvPr>
            <p:cNvSpPr/>
            <p:nvPr/>
          </p:nvSpPr>
          <p:spPr>
            <a:xfrm>
              <a:off x="9108576" y="3207720"/>
              <a:ext cx="15156" cy="37368"/>
            </a:xfrm>
            <a:custGeom>
              <a:avLst/>
              <a:gdLst>
                <a:gd name="csX0" fmla="*/ 4635 w 15156"/>
                <a:gd name="csY0" fmla="*/ 0 h 37368"/>
                <a:gd name="csX1" fmla="*/ 9635 w 15156"/>
                <a:gd name="csY1" fmla="*/ 0 h 37368"/>
                <a:gd name="csX2" fmla="*/ 9635 w 15156"/>
                <a:gd name="csY2" fmla="*/ 8347 h 37368"/>
                <a:gd name="csX3" fmla="*/ 15156 w 15156"/>
                <a:gd name="csY3" fmla="*/ 8347 h 37368"/>
                <a:gd name="csX4" fmla="*/ 15156 w 15156"/>
                <a:gd name="csY4" fmla="*/ 11881 h 37368"/>
                <a:gd name="csX5" fmla="*/ 9635 w 15156"/>
                <a:gd name="csY5" fmla="*/ 11881 h 37368"/>
                <a:gd name="csX6" fmla="*/ 9635 w 15156"/>
                <a:gd name="csY6" fmla="*/ 30320 h 37368"/>
                <a:gd name="csX7" fmla="*/ 12893 w 15156"/>
                <a:gd name="csY7" fmla="*/ 33518 h 37368"/>
                <a:gd name="csX8" fmla="*/ 15107 w 15156"/>
                <a:gd name="csY8" fmla="*/ 33340 h 37368"/>
                <a:gd name="csX9" fmla="*/ 15107 w 15156"/>
                <a:gd name="csY9" fmla="*/ 37053 h 37368"/>
                <a:gd name="csX10" fmla="*/ 11059 w 15156"/>
                <a:gd name="csY10" fmla="*/ 37368 h 37368"/>
                <a:gd name="csX11" fmla="*/ 4635 w 15156"/>
                <a:gd name="csY11" fmla="*/ 31689 h 37368"/>
                <a:gd name="csX12" fmla="*/ 4635 w 15156"/>
                <a:gd name="csY12" fmla="*/ 11881 h 37368"/>
                <a:gd name="csX13" fmla="*/ 0 w 15156"/>
                <a:gd name="csY13" fmla="*/ 11881 h 37368"/>
                <a:gd name="csX14" fmla="*/ 0 w 15156"/>
                <a:gd name="csY14" fmla="*/ 8347 h 37368"/>
                <a:gd name="csX15" fmla="*/ 4635 w 15156"/>
                <a:gd name="csY15" fmla="*/ 8347 h 37368"/>
                <a:gd name="csX16" fmla="*/ 4635 w 15156"/>
                <a:gd name="csY16" fmla="*/ 0 h 373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5156" h="37368">
                  <a:moveTo>
                    <a:pt x="4635" y="0"/>
                  </a:moveTo>
                  <a:lnTo>
                    <a:pt x="9635" y="0"/>
                  </a:lnTo>
                  <a:lnTo>
                    <a:pt x="9635" y="8347"/>
                  </a:lnTo>
                  <a:lnTo>
                    <a:pt x="15156" y="8347"/>
                  </a:lnTo>
                  <a:lnTo>
                    <a:pt x="15156" y="11881"/>
                  </a:lnTo>
                  <a:lnTo>
                    <a:pt x="9635" y="11881"/>
                  </a:lnTo>
                  <a:lnTo>
                    <a:pt x="9635" y="30320"/>
                  </a:lnTo>
                  <a:cubicBezTo>
                    <a:pt x="9635" y="32608"/>
                    <a:pt x="10298" y="33518"/>
                    <a:pt x="12893" y="33518"/>
                  </a:cubicBezTo>
                  <a:cubicBezTo>
                    <a:pt x="13982" y="33518"/>
                    <a:pt x="14573" y="33429"/>
                    <a:pt x="15107" y="33340"/>
                  </a:cubicBezTo>
                  <a:lnTo>
                    <a:pt x="15107" y="37053"/>
                  </a:lnTo>
                  <a:cubicBezTo>
                    <a:pt x="14456" y="37158"/>
                    <a:pt x="13144" y="37368"/>
                    <a:pt x="11059" y="37368"/>
                  </a:cubicBezTo>
                  <a:cubicBezTo>
                    <a:pt x="5874" y="37368"/>
                    <a:pt x="4635" y="35437"/>
                    <a:pt x="4635" y="31689"/>
                  </a:cubicBezTo>
                  <a:lnTo>
                    <a:pt x="4635" y="11881"/>
                  </a:lnTo>
                  <a:lnTo>
                    <a:pt x="0" y="11881"/>
                  </a:lnTo>
                  <a:lnTo>
                    <a:pt x="0" y="8347"/>
                  </a:lnTo>
                  <a:lnTo>
                    <a:pt x="4635" y="8347"/>
                  </a:lnTo>
                  <a:lnTo>
                    <a:pt x="4635" y="0"/>
                  </a:lnTo>
                  <a:close/>
                </a:path>
              </a:pathLst>
            </a:custGeom>
            <a:solidFill>
              <a:srgbClr val="100721"/>
            </a:solidFill>
            <a:ln w="4048" cap="flat">
              <a:noFill/>
              <a:prstDash val="solid"/>
              <a:miter/>
            </a:ln>
          </p:spPr>
          <p:txBody>
            <a:bodyPr/>
            <a:lstStyle/>
            <a:p>
              <a:endParaRPr lang="en-US"/>
            </a:p>
          </p:txBody>
        </p:sp>
        <p:sp>
          <p:nvSpPr>
            <p:cNvPr id="237" name="Freeform 236">
              <a:extLst>
                <a:ext uri="{FF2B5EF4-FFF2-40B4-BE49-F238E27FC236}">
                  <a16:creationId xmlns:a16="http://schemas.microsoft.com/office/drawing/2014/main" id="{EB8F83F8-B249-24FE-83CA-2C1491636F7C}"/>
                </a:ext>
              </a:extLst>
            </p:cNvPr>
            <p:cNvSpPr/>
            <p:nvPr/>
          </p:nvSpPr>
          <p:spPr>
            <a:xfrm>
              <a:off x="9139916" y="3206534"/>
              <a:ext cx="5015" cy="38238"/>
            </a:xfrm>
            <a:custGeom>
              <a:avLst/>
              <a:gdLst>
                <a:gd name="csX0" fmla="*/ 0 w 5015"/>
                <a:gd name="csY0" fmla="*/ 9529 h 38238"/>
                <a:gd name="csX1" fmla="*/ 5016 w 5015"/>
                <a:gd name="csY1" fmla="*/ 9529 h 38238"/>
                <a:gd name="csX2" fmla="*/ 5016 w 5015"/>
                <a:gd name="csY2" fmla="*/ 38239 h 38238"/>
                <a:gd name="csX3" fmla="*/ 0 w 5015"/>
                <a:gd name="csY3" fmla="*/ 38239 h 38238"/>
                <a:gd name="csX4" fmla="*/ 0 w 5015"/>
                <a:gd name="csY4" fmla="*/ 9529 h 38238"/>
                <a:gd name="csX5" fmla="*/ 0 w 5015"/>
                <a:gd name="csY5" fmla="*/ 0 h 38238"/>
                <a:gd name="csX6" fmla="*/ 5016 w 5015"/>
                <a:gd name="csY6" fmla="*/ 0 h 38238"/>
                <a:gd name="csX7" fmla="*/ 5016 w 5015"/>
                <a:gd name="csY7" fmla="*/ 5149 h 38238"/>
                <a:gd name="csX8" fmla="*/ 0 w 5015"/>
                <a:gd name="csY8" fmla="*/ 5149 h 38238"/>
                <a:gd name="csX9" fmla="*/ 0 w 5015"/>
                <a:gd name="csY9" fmla="*/ 0 h 382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015" h="38238">
                  <a:moveTo>
                    <a:pt x="0" y="9529"/>
                  </a:moveTo>
                  <a:lnTo>
                    <a:pt x="5016" y="9529"/>
                  </a:lnTo>
                  <a:lnTo>
                    <a:pt x="5016" y="38239"/>
                  </a:lnTo>
                  <a:lnTo>
                    <a:pt x="0" y="38239"/>
                  </a:lnTo>
                  <a:lnTo>
                    <a:pt x="0" y="9529"/>
                  </a:lnTo>
                  <a:close/>
                  <a:moveTo>
                    <a:pt x="0" y="0"/>
                  </a:moveTo>
                  <a:lnTo>
                    <a:pt x="5016" y="0"/>
                  </a:lnTo>
                  <a:lnTo>
                    <a:pt x="5016" y="5149"/>
                  </a:lnTo>
                  <a:lnTo>
                    <a:pt x="0" y="5149"/>
                  </a:lnTo>
                  <a:lnTo>
                    <a:pt x="0" y="0"/>
                  </a:lnTo>
                  <a:close/>
                </a:path>
              </a:pathLst>
            </a:custGeom>
            <a:solidFill>
              <a:srgbClr val="100721"/>
            </a:solidFill>
            <a:ln w="4048" cap="flat">
              <a:noFill/>
              <a:prstDash val="solid"/>
              <a:miter/>
            </a:ln>
          </p:spPr>
          <p:txBody>
            <a:bodyPr/>
            <a:lstStyle/>
            <a:p>
              <a:endParaRPr lang="en-US"/>
            </a:p>
          </p:txBody>
        </p:sp>
        <p:sp>
          <p:nvSpPr>
            <p:cNvPr id="238" name="Freeform 237">
              <a:extLst>
                <a:ext uri="{FF2B5EF4-FFF2-40B4-BE49-F238E27FC236}">
                  <a16:creationId xmlns:a16="http://schemas.microsoft.com/office/drawing/2014/main" id="{2654D3EC-D3B1-4E27-82A9-36F1BF17E43E}"/>
                </a:ext>
              </a:extLst>
            </p:cNvPr>
            <p:cNvSpPr/>
            <p:nvPr/>
          </p:nvSpPr>
          <p:spPr>
            <a:xfrm>
              <a:off x="9164282" y="3215303"/>
              <a:ext cx="20989" cy="29470"/>
            </a:xfrm>
            <a:custGeom>
              <a:avLst/>
              <a:gdLst>
                <a:gd name="csX0" fmla="*/ 0 w 20989"/>
                <a:gd name="csY0" fmla="*/ 761 h 29470"/>
                <a:gd name="csX1" fmla="*/ 4736 w 20989"/>
                <a:gd name="csY1" fmla="*/ 761 h 29470"/>
                <a:gd name="csX2" fmla="*/ 4736 w 20989"/>
                <a:gd name="csY2" fmla="*/ 4133 h 29470"/>
                <a:gd name="csX3" fmla="*/ 4866 w 20989"/>
                <a:gd name="csY3" fmla="*/ 4133 h 29470"/>
                <a:gd name="csX4" fmla="*/ 12606 w 20989"/>
                <a:gd name="csY4" fmla="*/ 0 h 29470"/>
                <a:gd name="csX5" fmla="*/ 20990 w 20989"/>
                <a:gd name="csY5" fmla="*/ 9112 h 29470"/>
                <a:gd name="csX6" fmla="*/ 20990 w 20989"/>
                <a:gd name="csY6" fmla="*/ 29470 h 29470"/>
                <a:gd name="csX7" fmla="*/ 15970 w 20989"/>
                <a:gd name="csY7" fmla="*/ 29470 h 29470"/>
                <a:gd name="csX8" fmla="*/ 15970 w 20989"/>
                <a:gd name="csY8" fmla="*/ 9663 h 29470"/>
                <a:gd name="csX9" fmla="*/ 11298 w 20989"/>
                <a:gd name="csY9" fmla="*/ 3870 h 29470"/>
                <a:gd name="csX10" fmla="*/ 4975 w 20989"/>
                <a:gd name="csY10" fmla="*/ 9663 h 29470"/>
                <a:gd name="csX11" fmla="*/ 4975 w 20989"/>
                <a:gd name="csY11" fmla="*/ 29470 h 29470"/>
                <a:gd name="csX12" fmla="*/ 0 w 20989"/>
                <a:gd name="csY12" fmla="*/ 29470 h 29470"/>
                <a:gd name="csX13" fmla="*/ 0 w 20989"/>
                <a:gd name="csY13" fmla="*/ 761 h 294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0989" h="29470">
                  <a:moveTo>
                    <a:pt x="0" y="761"/>
                  </a:moveTo>
                  <a:lnTo>
                    <a:pt x="4736" y="761"/>
                  </a:lnTo>
                  <a:lnTo>
                    <a:pt x="4736" y="4133"/>
                  </a:lnTo>
                  <a:lnTo>
                    <a:pt x="4866" y="4133"/>
                  </a:lnTo>
                  <a:cubicBezTo>
                    <a:pt x="6170" y="1510"/>
                    <a:pt x="9505" y="0"/>
                    <a:pt x="12606" y="0"/>
                  </a:cubicBezTo>
                  <a:cubicBezTo>
                    <a:pt x="20990" y="0"/>
                    <a:pt x="20990" y="5736"/>
                    <a:pt x="20990" y="9112"/>
                  </a:cubicBezTo>
                  <a:lnTo>
                    <a:pt x="20990" y="29470"/>
                  </a:lnTo>
                  <a:lnTo>
                    <a:pt x="15970" y="29470"/>
                  </a:lnTo>
                  <a:lnTo>
                    <a:pt x="15970" y="9663"/>
                  </a:lnTo>
                  <a:cubicBezTo>
                    <a:pt x="15970" y="7469"/>
                    <a:pt x="15804" y="3870"/>
                    <a:pt x="11298" y="3870"/>
                  </a:cubicBezTo>
                  <a:cubicBezTo>
                    <a:pt x="8623" y="3870"/>
                    <a:pt x="4975" y="5485"/>
                    <a:pt x="4975" y="9663"/>
                  </a:cubicBezTo>
                  <a:lnTo>
                    <a:pt x="4975" y="29470"/>
                  </a:lnTo>
                  <a:lnTo>
                    <a:pt x="0" y="29470"/>
                  </a:lnTo>
                  <a:lnTo>
                    <a:pt x="0" y="761"/>
                  </a:lnTo>
                  <a:close/>
                </a:path>
              </a:pathLst>
            </a:custGeom>
            <a:solidFill>
              <a:srgbClr val="100721"/>
            </a:solidFill>
            <a:ln w="4048" cap="flat">
              <a:noFill/>
              <a:prstDash val="solid"/>
              <a:miter/>
            </a:ln>
          </p:spPr>
          <p:txBody>
            <a:bodyPr/>
            <a:lstStyle/>
            <a:p>
              <a:endParaRPr lang="en-US"/>
            </a:p>
          </p:txBody>
        </p:sp>
        <p:sp>
          <p:nvSpPr>
            <p:cNvPr id="239" name="Freeform 238">
              <a:extLst>
                <a:ext uri="{FF2B5EF4-FFF2-40B4-BE49-F238E27FC236}">
                  <a16:creationId xmlns:a16="http://schemas.microsoft.com/office/drawing/2014/main" id="{E80B2168-BE4C-158F-869A-69CA03B1D578}"/>
                </a:ext>
              </a:extLst>
            </p:cNvPr>
            <p:cNvSpPr/>
            <p:nvPr/>
          </p:nvSpPr>
          <p:spPr>
            <a:xfrm>
              <a:off x="9203127" y="3215299"/>
              <a:ext cx="22184" cy="39323"/>
            </a:xfrm>
            <a:custGeom>
              <a:avLst/>
              <a:gdLst>
                <a:gd name="csX0" fmla="*/ 5226 w 22184"/>
                <a:gd name="csY0" fmla="*/ 15128 h 39323"/>
                <a:gd name="csX1" fmla="*/ 10995 w 22184"/>
                <a:gd name="csY1" fmla="*/ 25625 h 39323"/>
                <a:gd name="csX2" fmla="*/ 17488 w 22184"/>
                <a:gd name="csY2" fmla="*/ 15128 h 39323"/>
                <a:gd name="csX3" fmla="*/ 11064 w 22184"/>
                <a:gd name="csY3" fmla="*/ 3874 h 39323"/>
                <a:gd name="csX4" fmla="*/ 5226 w 22184"/>
                <a:gd name="csY4" fmla="*/ 15128 h 39323"/>
                <a:gd name="csX5" fmla="*/ 22180 w 22184"/>
                <a:gd name="csY5" fmla="*/ 27641 h 39323"/>
                <a:gd name="csX6" fmla="*/ 11335 w 22184"/>
                <a:gd name="csY6" fmla="*/ 39323 h 39323"/>
                <a:gd name="csX7" fmla="*/ 875 w 22184"/>
                <a:gd name="csY7" fmla="*/ 32146 h 39323"/>
                <a:gd name="csX8" fmla="*/ 5878 w 22184"/>
                <a:gd name="csY8" fmla="*/ 32146 h 39323"/>
                <a:gd name="csX9" fmla="*/ 10995 w 22184"/>
                <a:gd name="csY9" fmla="*/ 35798 h 39323"/>
                <a:gd name="csX10" fmla="*/ 17185 w 22184"/>
                <a:gd name="csY10" fmla="*/ 29369 h 39323"/>
                <a:gd name="csX11" fmla="*/ 17185 w 22184"/>
                <a:gd name="csY11" fmla="*/ 25621 h 39323"/>
                <a:gd name="csX12" fmla="*/ 17071 w 22184"/>
                <a:gd name="csY12" fmla="*/ 25621 h 39323"/>
                <a:gd name="csX13" fmla="*/ 9865 w 22184"/>
                <a:gd name="csY13" fmla="*/ 29470 h 39323"/>
                <a:gd name="csX14" fmla="*/ 0 w 22184"/>
                <a:gd name="csY14" fmla="*/ 15124 h 39323"/>
                <a:gd name="csX15" fmla="*/ 10416 w 22184"/>
                <a:gd name="csY15" fmla="*/ 0 h 39323"/>
                <a:gd name="csX16" fmla="*/ 17318 w 22184"/>
                <a:gd name="csY16" fmla="*/ 4400 h 39323"/>
                <a:gd name="csX17" fmla="*/ 17427 w 22184"/>
                <a:gd name="csY17" fmla="*/ 4400 h 39323"/>
                <a:gd name="csX18" fmla="*/ 17427 w 22184"/>
                <a:gd name="csY18" fmla="*/ 761 h 39323"/>
                <a:gd name="csX19" fmla="*/ 22184 w 22184"/>
                <a:gd name="csY19" fmla="*/ 761 h 39323"/>
                <a:gd name="csX20" fmla="*/ 22184 w 22184"/>
                <a:gd name="csY20" fmla="*/ 27637 h 39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2184" h="39323">
                  <a:moveTo>
                    <a:pt x="5226" y="15128"/>
                  </a:moveTo>
                  <a:cubicBezTo>
                    <a:pt x="5226" y="19775"/>
                    <a:pt x="6007" y="25625"/>
                    <a:pt x="10995" y="25625"/>
                  </a:cubicBezTo>
                  <a:cubicBezTo>
                    <a:pt x="16415" y="25625"/>
                    <a:pt x="17488" y="21002"/>
                    <a:pt x="17488" y="15128"/>
                  </a:cubicBezTo>
                  <a:cubicBezTo>
                    <a:pt x="17488" y="9558"/>
                    <a:pt x="16415" y="3874"/>
                    <a:pt x="11064" y="3874"/>
                  </a:cubicBezTo>
                  <a:cubicBezTo>
                    <a:pt x="6428" y="3874"/>
                    <a:pt x="5226" y="8258"/>
                    <a:pt x="5226" y="15128"/>
                  </a:cubicBezTo>
                  <a:moveTo>
                    <a:pt x="22180" y="27641"/>
                  </a:moveTo>
                  <a:cubicBezTo>
                    <a:pt x="22180" y="36231"/>
                    <a:pt x="17788" y="39323"/>
                    <a:pt x="11335" y="39323"/>
                  </a:cubicBezTo>
                  <a:cubicBezTo>
                    <a:pt x="9384" y="39323"/>
                    <a:pt x="1709" y="39323"/>
                    <a:pt x="875" y="32146"/>
                  </a:cubicBezTo>
                  <a:lnTo>
                    <a:pt x="5878" y="32146"/>
                  </a:lnTo>
                  <a:cubicBezTo>
                    <a:pt x="6129" y="34773"/>
                    <a:pt x="8384" y="35798"/>
                    <a:pt x="10995" y="35798"/>
                  </a:cubicBezTo>
                  <a:cubicBezTo>
                    <a:pt x="17423" y="35798"/>
                    <a:pt x="17185" y="31341"/>
                    <a:pt x="17185" y="29369"/>
                  </a:cubicBezTo>
                  <a:lnTo>
                    <a:pt x="17185" y="25621"/>
                  </a:lnTo>
                  <a:lnTo>
                    <a:pt x="17071" y="25621"/>
                  </a:lnTo>
                  <a:cubicBezTo>
                    <a:pt x="15998" y="28017"/>
                    <a:pt x="13007" y="29470"/>
                    <a:pt x="9865" y="29470"/>
                  </a:cubicBezTo>
                  <a:cubicBezTo>
                    <a:pt x="592" y="29470"/>
                    <a:pt x="0" y="18909"/>
                    <a:pt x="0" y="15124"/>
                  </a:cubicBezTo>
                  <a:cubicBezTo>
                    <a:pt x="0" y="7351"/>
                    <a:pt x="2320" y="0"/>
                    <a:pt x="10416" y="0"/>
                  </a:cubicBezTo>
                  <a:cubicBezTo>
                    <a:pt x="13849" y="0"/>
                    <a:pt x="16654" y="2154"/>
                    <a:pt x="17318" y="4400"/>
                  </a:cubicBezTo>
                  <a:lnTo>
                    <a:pt x="17427" y="4400"/>
                  </a:lnTo>
                  <a:lnTo>
                    <a:pt x="17427" y="761"/>
                  </a:lnTo>
                  <a:lnTo>
                    <a:pt x="22184" y="761"/>
                  </a:lnTo>
                  <a:lnTo>
                    <a:pt x="22184" y="27637"/>
                  </a:lnTo>
                  <a:close/>
                </a:path>
              </a:pathLst>
            </a:custGeom>
            <a:solidFill>
              <a:srgbClr val="100721"/>
            </a:solidFill>
            <a:ln w="4048" cap="flat">
              <a:noFill/>
              <a:prstDash val="solid"/>
              <a:miter/>
            </a:ln>
          </p:spPr>
          <p:txBody>
            <a:bodyPr/>
            <a:lstStyle/>
            <a:p>
              <a:endParaRPr lang="en-US"/>
            </a:p>
          </p:txBody>
        </p:sp>
      </p:grpSp>
      <p:pic>
        <p:nvPicPr>
          <p:cNvPr id="240" name="Picture 239">
            <a:extLst>
              <a:ext uri="{FF2B5EF4-FFF2-40B4-BE49-F238E27FC236}">
                <a16:creationId xmlns:a16="http://schemas.microsoft.com/office/drawing/2014/main" id="{29746842-24B6-71AE-B0D6-5DB5B82DEE7B}"/>
              </a:ext>
            </a:extLst>
          </p:cNvPr>
          <p:cNvPicPr>
            <a:picLocks noChangeAspect="1"/>
          </p:cNvPicPr>
          <p:nvPr/>
        </p:nvPicPr>
        <p:blipFill>
          <a:blip r:embed="rId2"/>
          <a:stretch>
            <a:fillRect/>
          </a:stretch>
        </p:blipFill>
        <p:spPr>
          <a:xfrm>
            <a:off x="3645343" y="3500617"/>
            <a:ext cx="340050" cy="391882"/>
          </a:xfrm>
          <a:custGeom>
            <a:avLst/>
            <a:gdLst>
              <a:gd name="csX0" fmla="*/ 1346 w 340050"/>
              <a:gd name="csY0" fmla="*/ 116 h 391882"/>
              <a:gd name="csX1" fmla="*/ 341397 w 340050"/>
              <a:gd name="csY1" fmla="*/ 116 h 391882"/>
              <a:gd name="csX2" fmla="*/ 341397 w 340050"/>
              <a:gd name="csY2" fmla="*/ 391999 h 391882"/>
              <a:gd name="csX3" fmla="*/ 1346 w 340050"/>
              <a:gd name="csY3" fmla="*/ 391999 h 391882"/>
            </a:gdLst>
            <a:ahLst/>
            <a:cxnLst>
              <a:cxn ang="0">
                <a:pos x="csX0" y="csY0"/>
              </a:cxn>
              <a:cxn ang="0">
                <a:pos x="csX1" y="csY1"/>
              </a:cxn>
              <a:cxn ang="0">
                <a:pos x="csX2" y="csY2"/>
              </a:cxn>
              <a:cxn ang="0">
                <a:pos x="csX3" y="csY3"/>
              </a:cxn>
            </a:cxnLst>
            <a:rect l="l" t="t" r="r" b="b"/>
            <a:pathLst>
              <a:path w="340050" h="391882">
                <a:moveTo>
                  <a:pt x="1346" y="116"/>
                </a:moveTo>
                <a:lnTo>
                  <a:pt x="341397" y="116"/>
                </a:lnTo>
                <a:lnTo>
                  <a:pt x="341397" y="391999"/>
                </a:lnTo>
                <a:lnTo>
                  <a:pt x="1346" y="391999"/>
                </a:lnTo>
                <a:close/>
              </a:path>
            </a:pathLst>
          </a:custGeom>
        </p:spPr>
      </p:pic>
      <p:sp>
        <p:nvSpPr>
          <p:cNvPr id="241" name="TextBox 240">
            <a:extLst>
              <a:ext uri="{FF2B5EF4-FFF2-40B4-BE49-F238E27FC236}">
                <a16:creationId xmlns:a16="http://schemas.microsoft.com/office/drawing/2014/main" id="{9FB25CCD-AF9C-E25E-D4E6-8B65D3205683}"/>
              </a:ext>
            </a:extLst>
          </p:cNvPr>
          <p:cNvSpPr txBox="1"/>
          <p:nvPr/>
        </p:nvSpPr>
        <p:spPr>
          <a:xfrm>
            <a:off x="2890574" y="4581160"/>
            <a:ext cx="2088000" cy="1464521"/>
          </a:xfrm>
          <a:prstGeom prst="rect">
            <a:avLst/>
          </a:prstGeom>
          <a:noFill/>
        </p:spPr>
        <p:txBody>
          <a:bodyPr wrap="square" lIns="108000" tIns="0" rIns="108000" bIns="0" rtlCol="0">
            <a:noAutofit/>
          </a:bodyPr>
          <a:lstStyle/>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Research and development tax credit advisory</a:t>
            </a: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Transactional tax advisory</a:t>
            </a: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Tax planning and structuring</a:t>
            </a: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Transaction services / </a:t>
            </a:r>
            <a:r>
              <a:rPr lang="en-GB" sz="1000" dirty="0" err="1">
                <a:solidFill>
                  <a:schemeClr val="tx2"/>
                </a:solidFill>
                <a:latin typeface="Plus Jakarta Sans" pitchFamily="2" charset="77"/>
                <a:cs typeface="Plus Jakarta Sans" pitchFamily="2" charset="77"/>
              </a:rPr>
              <a:t>FDD</a:t>
            </a:r>
            <a:endParaRPr lang="en-GB" sz="1000" dirty="0">
              <a:solidFill>
                <a:schemeClr val="tx2"/>
              </a:solidFill>
              <a:latin typeface="Plus Jakarta Sans" pitchFamily="2" charset="77"/>
              <a:cs typeface="Plus Jakarta Sans" pitchFamily="2" charset="77"/>
            </a:endParaRP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Legal services</a:t>
            </a: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Marketing and growth services</a:t>
            </a:r>
          </a:p>
        </p:txBody>
      </p:sp>
      <p:sp>
        <p:nvSpPr>
          <p:cNvPr id="242" name="TextBox 241">
            <a:extLst>
              <a:ext uri="{FF2B5EF4-FFF2-40B4-BE49-F238E27FC236}">
                <a16:creationId xmlns:a16="http://schemas.microsoft.com/office/drawing/2014/main" id="{EB4DCAA2-FCD1-1AFB-B6BF-CBCE977D41BB}"/>
              </a:ext>
            </a:extLst>
          </p:cNvPr>
          <p:cNvSpPr txBox="1"/>
          <p:nvPr/>
        </p:nvSpPr>
        <p:spPr>
          <a:xfrm>
            <a:off x="5065449" y="4581160"/>
            <a:ext cx="2088000" cy="1464521"/>
          </a:xfrm>
          <a:prstGeom prst="rect">
            <a:avLst/>
          </a:prstGeom>
          <a:noFill/>
        </p:spPr>
        <p:txBody>
          <a:bodyPr wrap="square" lIns="108000" tIns="0" rIns="108000" bIns="0" rtlCol="0">
            <a:noAutofit/>
          </a:bodyPr>
          <a:lstStyle/>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Stakeholder and financial advisory</a:t>
            </a: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UK insolvency and restructuring</a:t>
            </a: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Forensic accounting and expert witness</a:t>
            </a: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Asset tracing and recovery</a:t>
            </a:r>
          </a:p>
        </p:txBody>
      </p:sp>
      <p:sp>
        <p:nvSpPr>
          <p:cNvPr id="243" name="TextBox 242">
            <a:extLst>
              <a:ext uri="{FF2B5EF4-FFF2-40B4-BE49-F238E27FC236}">
                <a16:creationId xmlns:a16="http://schemas.microsoft.com/office/drawing/2014/main" id="{DC556AEB-7373-6E70-9D6E-B2F72E120781}"/>
              </a:ext>
            </a:extLst>
          </p:cNvPr>
          <p:cNvSpPr txBox="1"/>
          <p:nvPr/>
        </p:nvSpPr>
        <p:spPr>
          <a:xfrm>
            <a:off x="7234646" y="4581160"/>
            <a:ext cx="2088000" cy="1464521"/>
          </a:xfrm>
          <a:prstGeom prst="rect">
            <a:avLst/>
          </a:prstGeom>
          <a:noFill/>
        </p:spPr>
        <p:txBody>
          <a:bodyPr wrap="square" lIns="108000" tIns="0" rIns="108000" bIns="0" rtlCol="0">
            <a:noAutofit/>
          </a:bodyPr>
          <a:lstStyle/>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The UK’s leading Sage reseller to the SME market – accounting software partner</a:t>
            </a: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Managed IT services</a:t>
            </a: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Hosting and infrastructure</a:t>
            </a:r>
          </a:p>
        </p:txBody>
      </p:sp>
      <p:sp>
        <p:nvSpPr>
          <p:cNvPr id="244" name="TextBox 243">
            <a:extLst>
              <a:ext uri="{FF2B5EF4-FFF2-40B4-BE49-F238E27FC236}">
                <a16:creationId xmlns:a16="http://schemas.microsoft.com/office/drawing/2014/main" id="{75B21382-590B-7346-A984-5E2F71F7526C}"/>
              </a:ext>
            </a:extLst>
          </p:cNvPr>
          <p:cNvSpPr txBox="1"/>
          <p:nvPr/>
        </p:nvSpPr>
        <p:spPr>
          <a:xfrm>
            <a:off x="9410517" y="4581160"/>
            <a:ext cx="2088000" cy="1464521"/>
          </a:xfrm>
          <a:prstGeom prst="rect">
            <a:avLst/>
          </a:prstGeom>
          <a:noFill/>
        </p:spPr>
        <p:txBody>
          <a:bodyPr wrap="square" lIns="108000" tIns="0" rIns="108000" bIns="0" rtlCol="0">
            <a:noAutofit/>
          </a:bodyPr>
          <a:lstStyle/>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Independent financial advice for individuals, families and businesses</a:t>
            </a: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Employee benefits</a:t>
            </a:r>
          </a:p>
          <a:p>
            <a:pPr marL="171450" indent="-171450">
              <a:buBlip>
                <a:blip>
                  <a:extLst>
                    <a:ext uri="{96DAC541-7B7A-43D3-8B79-37D633B846F1}">
                      <asvg:svgBlip xmlns:asvg="http://schemas.microsoft.com/office/drawing/2016/SVG/main" r:embed="rId3"/>
                    </a:ext>
                  </a:extLst>
                </a:blip>
              </a:buBlip>
            </a:pPr>
            <a:r>
              <a:rPr lang="en-GB" sz="1000" dirty="0">
                <a:solidFill>
                  <a:schemeClr val="tx2"/>
                </a:solidFill>
                <a:latin typeface="Plus Jakarta Sans" pitchFamily="2" charset="77"/>
                <a:cs typeface="Plus Jakarta Sans" pitchFamily="2" charset="77"/>
              </a:rPr>
              <a:t>Investment management for clients seeking tailored portfolios</a:t>
            </a:r>
          </a:p>
        </p:txBody>
      </p:sp>
      <p:grpSp>
        <p:nvGrpSpPr>
          <p:cNvPr id="245" name="Graphic 6">
            <a:extLst>
              <a:ext uri="{FF2B5EF4-FFF2-40B4-BE49-F238E27FC236}">
                <a16:creationId xmlns:a16="http://schemas.microsoft.com/office/drawing/2014/main" id="{8B39EBC0-075C-738B-A376-D34C259263C9}"/>
              </a:ext>
            </a:extLst>
          </p:cNvPr>
          <p:cNvGrpSpPr/>
          <p:nvPr/>
        </p:nvGrpSpPr>
        <p:grpSpPr>
          <a:xfrm>
            <a:off x="5660585" y="2995903"/>
            <a:ext cx="890583" cy="144773"/>
            <a:chOff x="4908334" y="5148946"/>
            <a:chExt cx="890583" cy="144773"/>
          </a:xfrm>
          <a:solidFill>
            <a:srgbClr val="100721"/>
          </a:solidFill>
        </p:grpSpPr>
        <p:sp>
          <p:nvSpPr>
            <p:cNvPr id="246" name="Freeform 245">
              <a:extLst>
                <a:ext uri="{FF2B5EF4-FFF2-40B4-BE49-F238E27FC236}">
                  <a16:creationId xmlns:a16="http://schemas.microsoft.com/office/drawing/2014/main" id="{6EBC2FE4-953E-013C-D976-CAA0FD63CA90}"/>
                </a:ext>
              </a:extLst>
            </p:cNvPr>
            <p:cNvSpPr/>
            <p:nvPr/>
          </p:nvSpPr>
          <p:spPr>
            <a:xfrm>
              <a:off x="4908334" y="5148946"/>
              <a:ext cx="145267" cy="144768"/>
            </a:xfrm>
            <a:custGeom>
              <a:avLst/>
              <a:gdLst>
                <a:gd name="csX0" fmla="*/ 111319 w 145267"/>
                <a:gd name="csY0" fmla="*/ 118812 h 144768"/>
                <a:gd name="csX1" fmla="*/ 72878 w 145267"/>
                <a:gd name="csY1" fmla="*/ 118812 h 144768"/>
                <a:gd name="csX2" fmla="*/ 26450 w 145267"/>
                <a:gd name="csY2" fmla="*/ 72384 h 144768"/>
                <a:gd name="csX3" fmla="*/ 72878 w 145267"/>
                <a:gd name="csY3" fmla="*/ 25957 h 144768"/>
                <a:gd name="csX4" fmla="*/ 119307 w 145267"/>
                <a:gd name="csY4" fmla="*/ 72384 h 144768"/>
                <a:gd name="csX5" fmla="*/ 119307 w 145267"/>
                <a:gd name="csY5" fmla="*/ 111323 h 144768"/>
                <a:gd name="csX6" fmla="*/ 145267 w 145267"/>
                <a:gd name="csY6" fmla="*/ 111323 h 144768"/>
                <a:gd name="csX7" fmla="*/ 145267 w 145267"/>
                <a:gd name="csY7" fmla="*/ 72384 h 144768"/>
                <a:gd name="csX8" fmla="*/ 72883 w 145267"/>
                <a:gd name="csY8" fmla="*/ 0 h 144768"/>
                <a:gd name="csX9" fmla="*/ 0 w 145267"/>
                <a:gd name="csY9" fmla="*/ 72384 h 144768"/>
                <a:gd name="csX10" fmla="*/ 72385 w 145267"/>
                <a:gd name="csY10" fmla="*/ 144769 h 144768"/>
                <a:gd name="csX11" fmla="*/ 110826 w 145267"/>
                <a:gd name="csY11" fmla="*/ 144769 h 144768"/>
                <a:gd name="csX12" fmla="*/ 110826 w 145267"/>
                <a:gd name="csY12" fmla="*/ 118808 h 144768"/>
                <a:gd name="csX13" fmla="*/ 111323 w 145267"/>
                <a:gd name="csY13" fmla="*/ 118808 h 1447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45267" h="144768">
                  <a:moveTo>
                    <a:pt x="111319" y="118812"/>
                  </a:moveTo>
                  <a:lnTo>
                    <a:pt x="72878" y="118812"/>
                  </a:lnTo>
                  <a:cubicBezTo>
                    <a:pt x="47420" y="118812"/>
                    <a:pt x="26450" y="97847"/>
                    <a:pt x="26450" y="72384"/>
                  </a:cubicBezTo>
                  <a:cubicBezTo>
                    <a:pt x="26450" y="46922"/>
                    <a:pt x="47416" y="25957"/>
                    <a:pt x="72878" y="25957"/>
                  </a:cubicBezTo>
                  <a:cubicBezTo>
                    <a:pt x="98341" y="25957"/>
                    <a:pt x="119307" y="46922"/>
                    <a:pt x="119307" y="72384"/>
                  </a:cubicBezTo>
                  <a:lnTo>
                    <a:pt x="119307" y="111323"/>
                  </a:lnTo>
                  <a:lnTo>
                    <a:pt x="145267" y="111323"/>
                  </a:lnTo>
                  <a:lnTo>
                    <a:pt x="145267" y="72384"/>
                  </a:lnTo>
                  <a:cubicBezTo>
                    <a:pt x="145267" y="32450"/>
                    <a:pt x="112817" y="0"/>
                    <a:pt x="72883" y="0"/>
                  </a:cubicBezTo>
                  <a:cubicBezTo>
                    <a:pt x="32446" y="0"/>
                    <a:pt x="0" y="32450"/>
                    <a:pt x="0" y="72384"/>
                  </a:cubicBezTo>
                  <a:cubicBezTo>
                    <a:pt x="0" y="112319"/>
                    <a:pt x="32450" y="144769"/>
                    <a:pt x="72385" y="144769"/>
                  </a:cubicBezTo>
                  <a:lnTo>
                    <a:pt x="110826" y="144769"/>
                  </a:lnTo>
                  <a:lnTo>
                    <a:pt x="110826" y="118808"/>
                  </a:lnTo>
                  <a:lnTo>
                    <a:pt x="111323" y="118808"/>
                  </a:lnTo>
                  <a:close/>
                </a:path>
              </a:pathLst>
            </a:custGeom>
            <a:solidFill>
              <a:srgbClr val="100721"/>
            </a:solidFill>
            <a:ln w="4048" cap="flat">
              <a:noFill/>
              <a:prstDash val="solid"/>
              <a:miter/>
            </a:ln>
          </p:spPr>
          <p:txBody>
            <a:bodyPr/>
            <a:lstStyle/>
            <a:p>
              <a:endParaRPr lang="en-US"/>
            </a:p>
          </p:txBody>
        </p:sp>
        <p:sp>
          <p:nvSpPr>
            <p:cNvPr id="247" name="Freeform 246">
              <a:extLst>
                <a:ext uri="{FF2B5EF4-FFF2-40B4-BE49-F238E27FC236}">
                  <a16:creationId xmlns:a16="http://schemas.microsoft.com/office/drawing/2014/main" id="{8081C5F5-C90C-F862-0190-4A6403D05543}"/>
                </a:ext>
              </a:extLst>
            </p:cNvPr>
            <p:cNvSpPr/>
            <p:nvPr/>
          </p:nvSpPr>
          <p:spPr>
            <a:xfrm>
              <a:off x="5027143" y="5267759"/>
              <a:ext cx="25960" cy="25960"/>
            </a:xfrm>
            <a:custGeom>
              <a:avLst/>
              <a:gdLst>
                <a:gd name="csX0" fmla="*/ 0 w 25960"/>
                <a:gd name="csY0" fmla="*/ 0 h 25960"/>
                <a:gd name="csX1" fmla="*/ 25961 w 25960"/>
                <a:gd name="csY1" fmla="*/ 0 h 25960"/>
                <a:gd name="csX2" fmla="*/ 25961 w 25960"/>
                <a:gd name="csY2" fmla="*/ 25961 h 25960"/>
                <a:gd name="csX3" fmla="*/ 0 w 25960"/>
                <a:gd name="csY3" fmla="*/ 25961 h 25960"/>
              </a:gdLst>
              <a:ahLst/>
              <a:cxnLst>
                <a:cxn ang="0">
                  <a:pos x="csX0" y="csY0"/>
                </a:cxn>
                <a:cxn ang="0">
                  <a:pos x="csX1" y="csY1"/>
                </a:cxn>
                <a:cxn ang="0">
                  <a:pos x="csX2" y="csY2"/>
                </a:cxn>
                <a:cxn ang="0">
                  <a:pos x="csX3" y="csY3"/>
                </a:cxn>
              </a:cxnLst>
              <a:rect l="l" t="t" r="r" b="b"/>
              <a:pathLst>
                <a:path w="25960" h="25960">
                  <a:moveTo>
                    <a:pt x="0" y="0"/>
                  </a:moveTo>
                  <a:lnTo>
                    <a:pt x="25961" y="0"/>
                  </a:lnTo>
                  <a:lnTo>
                    <a:pt x="25961" y="25961"/>
                  </a:lnTo>
                  <a:lnTo>
                    <a:pt x="0" y="25961"/>
                  </a:lnTo>
                  <a:close/>
                </a:path>
              </a:pathLst>
            </a:custGeom>
            <a:solidFill>
              <a:srgbClr val="100721"/>
            </a:solidFill>
            <a:ln w="4048" cap="flat">
              <a:noFill/>
              <a:prstDash val="solid"/>
              <a:miter/>
            </a:ln>
          </p:spPr>
          <p:txBody>
            <a:bodyPr/>
            <a:lstStyle/>
            <a:p>
              <a:endParaRPr lang="en-US"/>
            </a:p>
          </p:txBody>
        </p:sp>
        <p:sp>
          <p:nvSpPr>
            <p:cNvPr id="248" name="Freeform 247">
              <a:extLst>
                <a:ext uri="{FF2B5EF4-FFF2-40B4-BE49-F238E27FC236}">
                  <a16:creationId xmlns:a16="http://schemas.microsoft.com/office/drawing/2014/main" id="{4B069E53-6AF9-AD98-FD70-7E0DCCA962DF}"/>
                </a:ext>
              </a:extLst>
            </p:cNvPr>
            <p:cNvSpPr/>
            <p:nvPr/>
          </p:nvSpPr>
          <p:spPr>
            <a:xfrm>
              <a:off x="4985710" y="5226326"/>
              <a:ext cx="33445" cy="33445"/>
            </a:xfrm>
            <a:custGeom>
              <a:avLst/>
              <a:gdLst>
                <a:gd name="csX0" fmla="*/ 0 w 33445"/>
                <a:gd name="csY0" fmla="*/ 33446 h 33445"/>
                <a:gd name="csX1" fmla="*/ 33446 w 33445"/>
                <a:gd name="csY1" fmla="*/ 33446 h 33445"/>
                <a:gd name="csX2" fmla="*/ 33446 w 33445"/>
                <a:gd name="csY2" fmla="*/ 0 h 33445"/>
                <a:gd name="csX3" fmla="*/ 0 w 33445"/>
                <a:gd name="csY3" fmla="*/ 33446 h 33445"/>
              </a:gdLst>
              <a:ahLst/>
              <a:cxnLst>
                <a:cxn ang="0">
                  <a:pos x="csX0" y="csY0"/>
                </a:cxn>
                <a:cxn ang="0">
                  <a:pos x="csX1" y="csY1"/>
                </a:cxn>
                <a:cxn ang="0">
                  <a:pos x="csX2" y="csY2"/>
                </a:cxn>
                <a:cxn ang="0">
                  <a:pos x="csX3" y="csY3"/>
                </a:cxn>
              </a:cxnLst>
              <a:rect l="l" t="t" r="r" b="b"/>
              <a:pathLst>
                <a:path w="33445" h="33445">
                  <a:moveTo>
                    <a:pt x="0" y="33446"/>
                  </a:moveTo>
                  <a:lnTo>
                    <a:pt x="33446" y="33446"/>
                  </a:lnTo>
                  <a:lnTo>
                    <a:pt x="33446" y="0"/>
                  </a:lnTo>
                  <a:cubicBezTo>
                    <a:pt x="31450" y="17472"/>
                    <a:pt x="17472" y="31450"/>
                    <a:pt x="0" y="33446"/>
                  </a:cubicBezTo>
                </a:path>
              </a:pathLst>
            </a:custGeom>
            <a:solidFill>
              <a:srgbClr val="100721"/>
            </a:solidFill>
            <a:ln w="4048" cap="flat">
              <a:noFill/>
              <a:prstDash val="solid"/>
              <a:miter/>
            </a:ln>
          </p:spPr>
          <p:txBody>
            <a:bodyPr/>
            <a:lstStyle/>
            <a:p>
              <a:endParaRPr lang="en-US"/>
            </a:p>
          </p:txBody>
        </p:sp>
        <p:sp>
          <p:nvSpPr>
            <p:cNvPr id="249" name="Freeform 248">
              <a:extLst>
                <a:ext uri="{FF2B5EF4-FFF2-40B4-BE49-F238E27FC236}">
                  <a16:creationId xmlns:a16="http://schemas.microsoft.com/office/drawing/2014/main" id="{8A3A1918-849E-BC3E-4104-21B94ECD844E}"/>
                </a:ext>
              </a:extLst>
            </p:cNvPr>
            <p:cNvSpPr/>
            <p:nvPr/>
          </p:nvSpPr>
          <p:spPr>
            <a:xfrm>
              <a:off x="5073069" y="5207855"/>
              <a:ext cx="84868" cy="85362"/>
            </a:xfrm>
            <a:custGeom>
              <a:avLst/>
              <a:gdLst>
                <a:gd name="csX0" fmla="*/ 84865 w 84868"/>
                <a:gd name="csY0" fmla="*/ 0 h 85362"/>
                <a:gd name="csX1" fmla="*/ 84865 w 84868"/>
                <a:gd name="csY1" fmla="*/ 83865 h 85362"/>
                <a:gd name="csX2" fmla="*/ 61900 w 84868"/>
                <a:gd name="csY2" fmla="*/ 83865 h 85362"/>
                <a:gd name="csX3" fmla="*/ 61900 w 84868"/>
                <a:gd name="csY3" fmla="*/ 73882 h 85362"/>
                <a:gd name="csX4" fmla="*/ 50419 w 84868"/>
                <a:gd name="csY4" fmla="*/ 82367 h 85362"/>
                <a:gd name="csX5" fmla="*/ 35943 w 84868"/>
                <a:gd name="csY5" fmla="*/ 85363 h 85362"/>
                <a:gd name="csX6" fmla="*/ 9485 w 84868"/>
                <a:gd name="csY6" fmla="*/ 75878 h 85362"/>
                <a:gd name="csX7" fmla="*/ 0 w 84868"/>
                <a:gd name="csY7" fmla="*/ 47424 h 85362"/>
                <a:gd name="csX8" fmla="*/ 0 w 84868"/>
                <a:gd name="csY8" fmla="*/ 0 h 85362"/>
                <a:gd name="csX9" fmla="*/ 23961 w 84868"/>
                <a:gd name="csY9" fmla="*/ 0 h 85362"/>
                <a:gd name="csX10" fmla="*/ 23961 w 84868"/>
                <a:gd name="csY10" fmla="*/ 43930 h 85362"/>
                <a:gd name="csX11" fmla="*/ 40935 w 84868"/>
                <a:gd name="csY11" fmla="*/ 64397 h 85362"/>
                <a:gd name="csX12" fmla="*/ 54913 w 84868"/>
                <a:gd name="csY12" fmla="*/ 58904 h 85362"/>
                <a:gd name="csX13" fmla="*/ 60406 w 84868"/>
                <a:gd name="csY13" fmla="*/ 41930 h 85362"/>
                <a:gd name="csX14" fmla="*/ 60406 w 84868"/>
                <a:gd name="csY14" fmla="*/ 498 h 85362"/>
                <a:gd name="csX15" fmla="*/ 84869 w 84868"/>
                <a:gd name="csY15" fmla="*/ 498 h 85362"/>
                <a:gd name="csX16" fmla="*/ 84869 w 84868"/>
                <a:gd name="csY16" fmla="*/ 0 h 853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84868" h="85362">
                  <a:moveTo>
                    <a:pt x="84865" y="0"/>
                  </a:moveTo>
                  <a:lnTo>
                    <a:pt x="84865" y="83865"/>
                  </a:lnTo>
                  <a:lnTo>
                    <a:pt x="61900" y="83865"/>
                  </a:lnTo>
                  <a:lnTo>
                    <a:pt x="61900" y="73882"/>
                  </a:lnTo>
                  <a:cubicBezTo>
                    <a:pt x="58904" y="77376"/>
                    <a:pt x="54913" y="80371"/>
                    <a:pt x="50419" y="82367"/>
                  </a:cubicBezTo>
                  <a:cubicBezTo>
                    <a:pt x="45926" y="84363"/>
                    <a:pt x="40935" y="85363"/>
                    <a:pt x="35943" y="85363"/>
                  </a:cubicBezTo>
                  <a:cubicBezTo>
                    <a:pt x="24961" y="85363"/>
                    <a:pt x="15974" y="82367"/>
                    <a:pt x="9485" y="75878"/>
                  </a:cubicBezTo>
                  <a:cubicBezTo>
                    <a:pt x="2996" y="69389"/>
                    <a:pt x="0" y="59904"/>
                    <a:pt x="0" y="47424"/>
                  </a:cubicBezTo>
                  <a:lnTo>
                    <a:pt x="0" y="0"/>
                  </a:lnTo>
                  <a:lnTo>
                    <a:pt x="23961" y="0"/>
                  </a:lnTo>
                  <a:lnTo>
                    <a:pt x="23961" y="43930"/>
                  </a:lnTo>
                  <a:cubicBezTo>
                    <a:pt x="23961" y="57411"/>
                    <a:pt x="29454" y="64397"/>
                    <a:pt x="40935" y="64397"/>
                  </a:cubicBezTo>
                  <a:cubicBezTo>
                    <a:pt x="46926" y="64397"/>
                    <a:pt x="51419" y="62402"/>
                    <a:pt x="54913" y="58904"/>
                  </a:cubicBezTo>
                  <a:cubicBezTo>
                    <a:pt x="58406" y="54909"/>
                    <a:pt x="60406" y="49420"/>
                    <a:pt x="60406" y="41930"/>
                  </a:cubicBezTo>
                  <a:lnTo>
                    <a:pt x="60406" y="498"/>
                  </a:lnTo>
                  <a:lnTo>
                    <a:pt x="84869" y="498"/>
                  </a:lnTo>
                  <a:lnTo>
                    <a:pt x="84869" y="0"/>
                  </a:lnTo>
                  <a:close/>
                </a:path>
              </a:pathLst>
            </a:custGeom>
            <a:solidFill>
              <a:srgbClr val="100721"/>
            </a:solidFill>
            <a:ln w="4048" cap="flat">
              <a:noFill/>
              <a:prstDash val="solid"/>
              <a:miter/>
            </a:ln>
          </p:spPr>
          <p:txBody>
            <a:bodyPr/>
            <a:lstStyle/>
            <a:p>
              <a:endParaRPr lang="en-US"/>
            </a:p>
          </p:txBody>
        </p:sp>
        <p:sp>
          <p:nvSpPr>
            <p:cNvPr id="250" name="Freeform 249">
              <a:extLst>
                <a:ext uri="{FF2B5EF4-FFF2-40B4-BE49-F238E27FC236}">
                  <a16:creationId xmlns:a16="http://schemas.microsoft.com/office/drawing/2014/main" id="{48A3BDC3-6C5E-D05B-70F2-F3DAAD0EFF5D}"/>
                </a:ext>
              </a:extLst>
            </p:cNvPr>
            <p:cNvSpPr/>
            <p:nvPr/>
          </p:nvSpPr>
          <p:spPr>
            <a:xfrm>
              <a:off x="5170908" y="5206345"/>
              <a:ext cx="91859" cy="86872"/>
            </a:xfrm>
            <a:custGeom>
              <a:avLst/>
              <a:gdLst>
                <a:gd name="csX0" fmla="*/ 91860 w 91859"/>
                <a:gd name="csY0" fmla="*/ 1510 h 86872"/>
                <a:gd name="csX1" fmla="*/ 91860 w 91859"/>
                <a:gd name="csY1" fmla="*/ 85375 h 86872"/>
                <a:gd name="csX2" fmla="*/ 68397 w 91859"/>
                <a:gd name="csY2" fmla="*/ 85375 h 86872"/>
                <a:gd name="csX3" fmla="*/ 68397 w 91859"/>
                <a:gd name="csY3" fmla="*/ 75890 h 86872"/>
                <a:gd name="csX4" fmla="*/ 41939 w 91859"/>
                <a:gd name="csY4" fmla="*/ 86873 h 86872"/>
                <a:gd name="csX5" fmla="*/ 20471 w 91859"/>
                <a:gd name="csY5" fmla="*/ 81379 h 86872"/>
                <a:gd name="csX6" fmla="*/ 5493 w 91859"/>
                <a:gd name="csY6" fmla="*/ 66401 h 86872"/>
                <a:gd name="csX7" fmla="*/ 0 w 91859"/>
                <a:gd name="csY7" fmla="*/ 43436 h 86872"/>
                <a:gd name="csX8" fmla="*/ 5493 w 91859"/>
                <a:gd name="csY8" fmla="*/ 20471 h 86872"/>
                <a:gd name="csX9" fmla="*/ 20471 w 91859"/>
                <a:gd name="csY9" fmla="*/ 5493 h 86872"/>
                <a:gd name="csX10" fmla="*/ 41939 w 91859"/>
                <a:gd name="csY10" fmla="*/ 0 h 86872"/>
                <a:gd name="csX11" fmla="*/ 66899 w 91859"/>
                <a:gd name="csY11" fmla="*/ 9982 h 86872"/>
                <a:gd name="csX12" fmla="*/ 66899 w 91859"/>
                <a:gd name="csY12" fmla="*/ 996 h 86872"/>
                <a:gd name="csX13" fmla="*/ 91860 w 91859"/>
                <a:gd name="csY13" fmla="*/ 996 h 86872"/>
                <a:gd name="csX14" fmla="*/ 91860 w 91859"/>
                <a:gd name="csY14" fmla="*/ 1494 h 86872"/>
                <a:gd name="csX15" fmla="*/ 61908 w 91859"/>
                <a:gd name="csY15" fmla="*/ 60418 h 86872"/>
                <a:gd name="csX16" fmla="*/ 67899 w 91859"/>
                <a:gd name="csY16" fmla="*/ 43444 h 86872"/>
                <a:gd name="csX17" fmla="*/ 61908 w 91859"/>
                <a:gd name="csY17" fmla="*/ 26470 h 86872"/>
                <a:gd name="csX18" fmla="*/ 46432 w 91859"/>
                <a:gd name="csY18" fmla="*/ 19981 h 86872"/>
                <a:gd name="csX19" fmla="*/ 30956 w 91859"/>
                <a:gd name="csY19" fmla="*/ 26470 h 86872"/>
                <a:gd name="csX20" fmla="*/ 24965 w 91859"/>
                <a:gd name="csY20" fmla="*/ 43444 h 86872"/>
                <a:gd name="csX21" fmla="*/ 30956 w 91859"/>
                <a:gd name="csY21" fmla="*/ 60418 h 86872"/>
                <a:gd name="csX22" fmla="*/ 46432 w 91859"/>
                <a:gd name="csY22" fmla="*/ 66907 h 86872"/>
                <a:gd name="csX23" fmla="*/ 61908 w 91859"/>
                <a:gd name="csY23" fmla="*/ 60418 h 868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91859" h="86872">
                  <a:moveTo>
                    <a:pt x="91860" y="1510"/>
                  </a:moveTo>
                  <a:lnTo>
                    <a:pt x="91860" y="85375"/>
                  </a:lnTo>
                  <a:lnTo>
                    <a:pt x="68397" y="85375"/>
                  </a:lnTo>
                  <a:lnTo>
                    <a:pt x="68397" y="75890"/>
                  </a:lnTo>
                  <a:cubicBezTo>
                    <a:pt x="62406" y="83379"/>
                    <a:pt x="53419" y="86873"/>
                    <a:pt x="41939" y="86873"/>
                  </a:cubicBezTo>
                  <a:cubicBezTo>
                    <a:pt x="33951" y="86873"/>
                    <a:pt x="26960" y="84877"/>
                    <a:pt x="20471" y="81379"/>
                  </a:cubicBezTo>
                  <a:cubicBezTo>
                    <a:pt x="13982" y="77886"/>
                    <a:pt x="8991" y="72894"/>
                    <a:pt x="5493" y="66401"/>
                  </a:cubicBezTo>
                  <a:cubicBezTo>
                    <a:pt x="2000" y="59912"/>
                    <a:pt x="0" y="52423"/>
                    <a:pt x="0" y="43436"/>
                  </a:cubicBezTo>
                  <a:cubicBezTo>
                    <a:pt x="0" y="34951"/>
                    <a:pt x="1996" y="26960"/>
                    <a:pt x="5493" y="20471"/>
                  </a:cubicBezTo>
                  <a:cubicBezTo>
                    <a:pt x="8987" y="13982"/>
                    <a:pt x="13978" y="8991"/>
                    <a:pt x="20471" y="5493"/>
                  </a:cubicBezTo>
                  <a:cubicBezTo>
                    <a:pt x="26960" y="2000"/>
                    <a:pt x="33951" y="0"/>
                    <a:pt x="41939" y="0"/>
                  </a:cubicBezTo>
                  <a:cubicBezTo>
                    <a:pt x="52423" y="0"/>
                    <a:pt x="60908" y="3493"/>
                    <a:pt x="66899" y="9982"/>
                  </a:cubicBezTo>
                  <a:lnTo>
                    <a:pt x="66899" y="996"/>
                  </a:lnTo>
                  <a:lnTo>
                    <a:pt x="91860" y="996"/>
                  </a:lnTo>
                  <a:lnTo>
                    <a:pt x="91860" y="1494"/>
                  </a:lnTo>
                  <a:close/>
                  <a:moveTo>
                    <a:pt x="61908" y="60418"/>
                  </a:moveTo>
                  <a:cubicBezTo>
                    <a:pt x="65903" y="56423"/>
                    <a:pt x="67899" y="50436"/>
                    <a:pt x="67899" y="43444"/>
                  </a:cubicBezTo>
                  <a:cubicBezTo>
                    <a:pt x="67899" y="36453"/>
                    <a:pt x="65903" y="30964"/>
                    <a:pt x="61908" y="26470"/>
                  </a:cubicBezTo>
                  <a:cubicBezTo>
                    <a:pt x="57912" y="22475"/>
                    <a:pt x="52921" y="19981"/>
                    <a:pt x="46432" y="19981"/>
                  </a:cubicBezTo>
                  <a:cubicBezTo>
                    <a:pt x="39943" y="19981"/>
                    <a:pt x="34951" y="21977"/>
                    <a:pt x="30956" y="26470"/>
                  </a:cubicBezTo>
                  <a:cubicBezTo>
                    <a:pt x="26960" y="30466"/>
                    <a:pt x="24965" y="36453"/>
                    <a:pt x="24965" y="43444"/>
                  </a:cubicBezTo>
                  <a:cubicBezTo>
                    <a:pt x="24965" y="50436"/>
                    <a:pt x="26960" y="55925"/>
                    <a:pt x="30956" y="60418"/>
                  </a:cubicBezTo>
                  <a:cubicBezTo>
                    <a:pt x="34951" y="64414"/>
                    <a:pt x="39943" y="66907"/>
                    <a:pt x="46432" y="66907"/>
                  </a:cubicBezTo>
                  <a:cubicBezTo>
                    <a:pt x="52921" y="66907"/>
                    <a:pt x="57912" y="64912"/>
                    <a:pt x="61908" y="60418"/>
                  </a:cubicBezTo>
                </a:path>
              </a:pathLst>
            </a:custGeom>
            <a:solidFill>
              <a:srgbClr val="100721"/>
            </a:solidFill>
            <a:ln w="4048" cap="flat">
              <a:noFill/>
              <a:prstDash val="solid"/>
              <a:miter/>
            </a:ln>
          </p:spPr>
          <p:txBody>
            <a:bodyPr/>
            <a:lstStyle/>
            <a:p>
              <a:endParaRPr lang="en-US"/>
            </a:p>
          </p:txBody>
        </p:sp>
        <p:sp>
          <p:nvSpPr>
            <p:cNvPr id="251" name="Freeform 250">
              <a:extLst>
                <a:ext uri="{FF2B5EF4-FFF2-40B4-BE49-F238E27FC236}">
                  <a16:creationId xmlns:a16="http://schemas.microsoft.com/office/drawing/2014/main" id="{AEDC6A80-001F-AD24-C1C2-0C58A651F8C2}"/>
                </a:ext>
              </a:extLst>
            </p:cNvPr>
            <p:cNvSpPr/>
            <p:nvPr/>
          </p:nvSpPr>
          <p:spPr>
            <a:xfrm>
              <a:off x="5282231" y="5206859"/>
              <a:ext cx="85868" cy="85362"/>
            </a:xfrm>
            <a:custGeom>
              <a:avLst/>
              <a:gdLst>
                <a:gd name="csX0" fmla="*/ 76384 w 85868"/>
                <a:gd name="csY0" fmla="*/ 9481 h 85362"/>
                <a:gd name="csX1" fmla="*/ 85869 w 85868"/>
                <a:gd name="csY1" fmla="*/ 37437 h 85362"/>
                <a:gd name="csX2" fmla="*/ 85869 w 85868"/>
                <a:gd name="csY2" fmla="*/ 85363 h 85362"/>
                <a:gd name="csX3" fmla="*/ 61406 w 85868"/>
                <a:gd name="csY3" fmla="*/ 85363 h 85362"/>
                <a:gd name="csX4" fmla="*/ 61406 w 85868"/>
                <a:gd name="csY4" fmla="*/ 40935 h 85362"/>
                <a:gd name="csX5" fmla="*/ 56912 w 85868"/>
                <a:gd name="csY5" fmla="*/ 25957 h 85362"/>
                <a:gd name="csX6" fmla="*/ 44432 w 85868"/>
                <a:gd name="csY6" fmla="*/ 20965 h 85362"/>
                <a:gd name="csX7" fmla="*/ 29956 w 85868"/>
                <a:gd name="csY7" fmla="*/ 26459 h 85362"/>
                <a:gd name="csX8" fmla="*/ 24463 w 85868"/>
                <a:gd name="csY8" fmla="*/ 43432 h 85362"/>
                <a:gd name="csX9" fmla="*/ 24463 w 85868"/>
                <a:gd name="csY9" fmla="*/ 84865 h 85362"/>
                <a:gd name="csX10" fmla="*/ 0 w 85868"/>
                <a:gd name="csY10" fmla="*/ 84865 h 85362"/>
                <a:gd name="csX11" fmla="*/ 0 w 85868"/>
                <a:gd name="csY11" fmla="*/ 1000 h 85362"/>
                <a:gd name="csX12" fmla="*/ 23463 w 85868"/>
                <a:gd name="csY12" fmla="*/ 1000 h 85362"/>
                <a:gd name="csX13" fmla="*/ 23463 w 85868"/>
                <a:gd name="csY13" fmla="*/ 10983 h 85362"/>
                <a:gd name="csX14" fmla="*/ 35445 w 85868"/>
                <a:gd name="csY14" fmla="*/ 2996 h 85362"/>
                <a:gd name="csX15" fmla="*/ 51419 w 85868"/>
                <a:gd name="csY15" fmla="*/ 0 h 85362"/>
                <a:gd name="csX16" fmla="*/ 76380 w 85868"/>
                <a:gd name="csY16" fmla="*/ 9485 h 853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85868" h="85362">
                  <a:moveTo>
                    <a:pt x="76384" y="9481"/>
                  </a:moveTo>
                  <a:cubicBezTo>
                    <a:pt x="82873" y="15970"/>
                    <a:pt x="85869" y="24957"/>
                    <a:pt x="85869" y="37437"/>
                  </a:cubicBezTo>
                  <a:lnTo>
                    <a:pt x="85869" y="85363"/>
                  </a:lnTo>
                  <a:lnTo>
                    <a:pt x="61406" y="85363"/>
                  </a:lnTo>
                  <a:lnTo>
                    <a:pt x="61406" y="40935"/>
                  </a:lnTo>
                  <a:cubicBezTo>
                    <a:pt x="61406" y="34446"/>
                    <a:pt x="59908" y="29454"/>
                    <a:pt x="56912" y="25957"/>
                  </a:cubicBezTo>
                  <a:cubicBezTo>
                    <a:pt x="53917" y="22459"/>
                    <a:pt x="49926" y="20965"/>
                    <a:pt x="44432" y="20965"/>
                  </a:cubicBezTo>
                  <a:cubicBezTo>
                    <a:pt x="38441" y="20965"/>
                    <a:pt x="33450" y="22961"/>
                    <a:pt x="29956" y="26459"/>
                  </a:cubicBezTo>
                  <a:cubicBezTo>
                    <a:pt x="26463" y="30454"/>
                    <a:pt x="24463" y="35943"/>
                    <a:pt x="24463" y="43432"/>
                  </a:cubicBezTo>
                  <a:lnTo>
                    <a:pt x="24463" y="84865"/>
                  </a:lnTo>
                  <a:lnTo>
                    <a:pt x="0" y="84865"/>
                  </a:lnTo>
                  <a:lnTo>
                    <a:pt x="0" y="1000"/>
                  </a:lnTo>
                  <a:lnTo>
                    <a:pt x="23463" y="1000"/>
                  </a:lnTo>
                  <a:lnTo>
                    <a:pt x="23463" y="10983"/>
                  </a:lnTo>
                  <a:cubicBezTo>
                    <a:pt x="26459" y="7489"/>
                    <a:pt x="30450" y="4494"/>
                    <a:pt x="35445" y="2996"/>
                  </a:cubicBezTo>
                  <a:cubicBezTo>
                    <a:pt x="40437" y="1000"/>
                    <a:pt x="45428" y="0"/>
                    <a:pt x="51419" y="0"/>
                  </a:cubicBezTo>
                  <a:cubicBezTo>
                    <a:pt x="61402" y="0"/>
                    <a:pt x="69891" y="2996"/>
                    <a:pt x="76380" y="9485"/>
                  </a:cubicBezTo>
                </a:path>
              </a:pathLst>
            </a:custGeom>
            <a:solidFill>
              <a:srgbClr val="100721"/>
            </a:solidFill>
            <a:ln w="4048" cap="flat">
              <a:noFill/>
              <a:prstDash val="solid"/>
              <a:miter/>
            </a:ln>
          </p:spPr>
          <p:txBody>
            <a:bodyPr/>
            <a:lstStyle/>
            <a:p>
              <a:endParaRPr lang="en-US"/>
            </a:p>
          </p:txBody>
        </p:sp>
        <p:sp>
          <p:nvSpPr>
            <p:cNvPr id="252" name="Freeform 251">
              <a:extLst>
                <a:ext uri="{FF2B5EF4-FFF2-40B4-BE49-F238E27FC236}">
                  <a16:creationId xmlns:a16="http://schemas.microsoft.com/office/drawing/2014/main" id="{1FA573CA-44C8-24F7-EF61-6FA41FCB5A0E}"/>
                </a:ext>
              </a:extLst>
            </p:cNvPr>
            <p:cNvSpPr/>
            <p:nvPr/>
          </p:nvSpPr>
          <p:spPr>
            <a:xfrm>
              <a:off x="5386074" y="5189387"/>
              <a:ext cx="51419" cy="103834"/>
            </a:xfrm>
            <a:custGeom>
              <a:avLst/>
              <a:gdLst>
                <a:gd name="csX0" fmla="*/ 51419 w 51419"/>
                <a:gd name="csY0" fmla="*/ 98341 h 103834"/>
                <a:gd name="csX1" fmla="*/ 42432 w 51419"/>
                <a:gd name="csY1" fmla="*/ 102336 h 103834"/>
                <a:gd name="csX2" fmla="*/ 31450 w 51419"/>
                <a:gd name="csY2" fmla="*/ 103835 h 103834"/>
                <a:gd name="csX3" fmla="*/ 7987 w 51419"/>
                <a:gd name="csY3" fmla="*/ 96345 h 103834"/>
                <a:gd name="csX4" fmla="*/ 0 w 51419"/>
                <a:gd name="csY4" fmla="*/ 73882 h 103834"/>
                <a:gd name="csX5" fmla="*/ 0 w 51419"/>
                <a:gd name="csY5" fmla="*/ 0 h 103834"/>
                <a:gd name="csX6" fmla="*/ 24463 w 51419"/>
                <a:gd name="csY6" fmla="*/ 0 h 103834"/>
                <a:gd name="csX7" fmla="*/ 24463 w 51419"/>
                <a:gd name="csY7" fmla="*/ 20467 h 103834"/>
                <a:gd name="csX8" fmla="*/ 45428 w 51419"/>
                <a:gd name="csY8" fmla="*/ 20467 h 103834"/>
                <a:gd name="csX9" fmla="*/ 45428 w 51419"/>
                <a:gd name="csY9" fmla="*/ 39437 h 103834"/>
                <a:gd name="csX10" fmla="*/ 24463 w 51419"/>
                <a:gd name="csY10" fmla="*/ 39437 h 103834"/>
                <a:gd name="csX11" fmla="*/ 24463 w 51419"/>
                <a:gd name="csY11" fmla="*/ 73384 h 103834"/>
                <a:gd name="csX12" fmla="*/ 26961 w 51419"/>
                <a:gd name="csY12" fmla="*/ 81371 h 103834"/>
                <a:gd name="csX13" fmla="*/ 34450 w 51419"/>
                <a:gd name="csY13" fmla="*/ 84367 h 103834"/>
                <a:gd name="csX14" fmla="*/ 44432 w 51419"/>
                <a:gd name="csY14" fmla="*/ 81371 h 103834"/>
                <a:gd name="csX15" fmla="*/ 51419 w 51419"/>
                <a:gd name="csY15" fmla="*/ 98345 h 1038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51419" h="103834">
                  <a:moveTo>
                    <a:pt x="51419" y="98341"/>
                  </a:moveTo>
                  <a:cubicBezTo>
                    <a:pt x="48922" y="100337"/>
                    <a:pt x="45926" y="101337"/>
                    <a:pt x="42432" y="102336"/>
                  </a:cubicBezTo>
                  <a:cubicBezTo>
                    <a:pt x="38939" y="103336"/>
                    <a:pt x="35445" y="103835"/>
                    <a:pt x="31450" y="103835"/>
                  </a:cubicBezTo>
                  <a:cubicBezTo>
                    <a:pt x="21467" y="103835"/>
                    <a:pt x="13480" y="101337"/>
                    <a:pt x="7987" y="96345"/>
                  </a:cubicBezTo>
                  <a:cubicBezTo>
                    <a:pt x="2494" y="91354"/>
                    <a:pt x="0" y="83865"/>
                    <a:pt x="0" y="73882"/>
                  </a:cubicBezTo>
                  <a:lnTo>
                    <a:pt x="0" y="0"/>
                  </a:lnTo>
                  <a:lnTo>
                    <a:pt x="24463" y="0"/>
                  </a:lnTo>
                  <a:lnTo>
                    <a:pt x="24463" y="20467"/>
                  </a:lnTo>
                  <a:lnTo>
                    <a:pt x="45428" y="20467"/>
                  </a:lnTo>
                  <a:lnTo>
                    <a:pt x="45428" y="39437"/>
                  </a:lnTo>
                  <a:lnTo>
                    <a:pt x="24463" y="39437"/>
                  </a:lnTo>
                  <a:lnTo>
                    <a:pt x="24463" y="73384"/>
                  </a:lnTo>
                  <a:cubicBezTo>
                    <a:pt x="24463" y="76878"/>
                    <a:pt x="25463" y="79874"/>
                    <a:pt x="26961" y="81371"/>
                  </a:cubicBezTo>
                  <a:cubicBezTo>
                    <a:pt x="28956" y="83367"/>
                    <a:pt x="31454" y="84367"/>
                    <a:pt x="34450" y="84367"/>
                  </a:cubicBezTo>
                  <a:cubicBezTo>
                    <a:pt x="38445" y="84367"/>
                    <a:pt x="41437" y="83367"/>
                    <a:pt x="44432" y="81371"/>
                  </a:cubicBezTo>
                  <a:lnTo>
                    <a:pt x="51419" y="98345"/>
                  </a:lnTo>
                  <a:close/>
                </a:path>
              </a:pathLst>
            </a:custGeom>
            <a:solidFill>
              <a:srgbClr val="100721"/>
            </a:solidFill>
            <a:ln w="4048" cap="flat">
              <a:noFill/>
              <a:prstDash val="solid"/>
              <a:miter/>
            </a:ln>
          </p:spPr>
          <p:txBody>
            <a:bodyPr/>
            <a:lstStyle/>
            <a:p>
              <a:endParaRPr lang="en-US"/>
            </a:p>
          </p:txBody>
        </p:sp>
        <p:sp>
          <p:nvSpPr>
            <p:cNvPr id="253" name="Freeform 252">
              <a:extLst>
                <a:ext uri="{FF2B5EF4-FFF2-40B4-BE49-F238E27FC236}">
                  <a16:creationId xmlns:a16="http://schemas.microsoft.com/office/drawing/2014/main" id="{1EE4931F-3A9F-CD71-71C2-91C5936BD16C}"/>
                </a:ext>
              </a:extLst>
            </p:cNvPr>
            <p:cNvSpPr/>
            <p:nvPr/>
          </p:nvSpPr>
          <p:spPr>
            <a:xfrm>
              <a:off x="5447978" y="5207855"/>
              <a:ext cx="84869" cy="85362"/>
            </a:xfrm>
            <a:custGeom>
              <a:avLst/>
              <a:gdLst>
                <a:gd name="csX0" fmla="*/ 84865 w 84869"/>
                <a:gd name="csY0" fmla="*/ 0 h 85362"/>
                <a:gd name="csX1" fmla="*/ 84865 w 84869"/>
                <a:gd name="csY1" fmla="*/ 83865 h 85362"/>
                <a:gd name="csX2" fmla="*/ 61900 w 84869"/>
                <a:gd name="csY2" fmla="*/ 83865 h 85362"/>
                <a:gd name="csX3" fmla="*/ 61900 w 84869"/>
                <a:gd name="csY3" fmla="*/ 73882 h 85362"/>
                <a:gd name="csX4" fmla="*/ 50419 w 84869"/>
                <a:gd name="csY4" fmla="*/ 82367 h 85362"/>
                <a:gd name="csX5" fmla="*/ 35943 w 84869"/>
                <a:gd name="csY5" fmla="*/ 85363 h 85362"/>
                <a:gd name="csX6" fmla="*/ 9485 w 84869"/>
                <a:gd name="csY6" fmla="*/ 75878 h 85362"/>
                <a:gd name="csX7" fmla="*/ 0 w 84869"/>
                <a:gd name="csY7" fmla="*/ 47424 h 85362"/>
                <a:gd name="csX8" fmla="*/ 0 w 84869"/>
                <a:gd name="csY8" fmla="*/ 0 h 85362"/>
                <a:gd name="csX9" fmla="*/ 24463 w 84869"/>
                <a:gd name="csY9" fmla="*/ 0 h 85362"/>
                <a:gd name="csX10" fmla="*/ 24463 w 84869"/>
                <a:gd name="csY10" fmla="*/ 43930 h 85362"/>
                <a:gd name="csX11" fmla="*/ 41437 w 84869"/>
                <a:gd name="csY11" fmla="*/ 64397 h 85362"/>
                <a:gd name="csX12" fmla="*/ 55415 w 84869"/>
                <a:gd name="csY12" fmla="*/ 58904 h 85362"/>
                <a:gd name="csX13" fmla="*/ 60908 w 84869"/>
                <a:gd name="csY13" fmla="*/ 41930 h 85362"/>
                <a:gd name="csX14" fmla="*/ 60908 w 84869"/>
                <a:gd name="csY14" fmla="*/ 498 h 85362"/>
                <a:gd name="csX15" fmla="*/ 84869 w 84869"/>
                <a:gd name="csY15" fmla="*/ 498 h 85362"/>
                <a:gd name="csX16" fmla="*/ 84869 w 84869"/>
                <a:gd name="csY16" fmla="*/ 0 h 853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84869" h="85362">
                  <a:moveTo>
                    <a:pt x="84865" y="0"/>
                  </a:moveTo>
                  <a:lnTo>
                    <a:pt x="84865" y="83865"/>
                  </a:lnTo>
                  <a:lnTo>
                    <a:pt x="61900" y="83865"/>
                  </a:lnTo>
                  <a:lnTo>
                    <a:pt x="61900" y="73882"/>
                  </a:lnTo>
                  <a:cubicBezTo>
                    <a:pt x="58904" y="77376"/>
                    <a:pt x="54913" y="80371"/>
                    <a:pt x="50419" y="82367"/>
                  </a:cubicBezTo>
                  <a:cubicBezTo>
                    <a:pt x="45926" y="84363"/>
                    <a:pt x="40935" y="85363"/>
                    <a:pt x="35943" y="85363"/>
                  </a:cubicBezTo>
                  <a:cubicBezTo>
                    <a:pt x="24961" y="85363"/>
                    <a:pt x="15974" y="82367"/>
                    <a:pt x="9485" y="75878"/>
                  </a:cubicBezTo>
                  <a:cubicBezTo>
                    <a:pt x="2996" y="69389"/>
                    <a:pt x="0" y="59904"/>
                    <a:pt x="0" y="47424"/>
                  </a:cubicBezTo>
                  <a:lnTo>
                    <a:pt x="0" y="0"/>
                  </a:lnTo>
                  <a:lnTo>
                    <a:pt x="24463" y="0"/>
                  </a:lnTo>
                  <a:lnTo>
                    <a:pt x="24463" y="43930"/>
                  </a:lnTo>
                  <a:cubicBezTo>
                    <a:pt x="24463" y="57411"/>
                    <a:pt x="29956" y="64397"/>
                    <a:pt x="41437" y="64397"/>
                  </a:cubicBezTo>
                  <a:cubicBezTo>
                    <a:pt x="47428" y="64397"/>
                    <a:pt x="51921" y="62402"/>
                    <a:pt x="55415" y="58904"/>
                  </a:cubicBezTo>
                  <a:cubicBezTo>
                    <a:pt x="58908" y="54909"/>
                    <a:pt x="60908" y="49420"/>
                    <a:pt x="60908" y="41930"/>
                  </a:cubicBezTo>
                  <a:lnTo>
                    <a:pt x="60908" y="498"/>
                  </a:lnTo>
                  <a:lnTo>
                    <a:pt x="84869" y="498"/>
                  </a:lnTo>
                  <a:lnTo>
                    <a:pt x="84869" y="0"/>
                  </a:lnTo>
                  <a:close/>
                </a:path>
              </a:pathLst>
            </a:custGeom>
            <a:solidFill>
              <a:srgbClr val="100721"/>
            </a:solidFill>
            <a:ln w="4048" cap="flat">
              <a:noFill/>
              <a:prstDash val="solid"/>
              <a:miter/>
            </a:ln>
          </p:spPr>
          <p:txBody>
            <a:bodyPr/>
            <a:lstStyle/>
            <a:p>
              <a:endParaRPr lang="en-US"/>
            </a:p>
          </p:txBody>
        </p:sp>
        <p:sp>
          <p:nvSpPr>
            <p:cNvPr id="254" name="Freeform 253">
              <a:extLst>
                <a:ext uri="{FF2B5EF4-FFF2-40B4-BE49-F238E27FC236}">
                  <a16:creationId xmlns:a16="http://schemas.microsoft.com/office/drawing/2014/main" id="{7D21D4C7-FA3F-0479-C05A-EFD018D3AA1F}"/>
                </a:ext>
              </a:extLst>
            </p:cNvPr>
            <p:cNvSpPr/>
            <p:nvPr/>
          </p:nvSpPr>
          <p:spPr>
            <a:xfrm>
              <a:off x="5551800" y="5206369"/>
              <a:ext cx="142283" cy="85354"/>
            </a:xfrm>
            <a:custGeom>
              <a:avLst/>
              <a:gdLst>
                <a:gd name="csX0" fmla="*/ 132799 w 142283"/>
                <a:gd name="csY0" fmla="*/ 9472 h 85354"/>
                <a:gd name="csX1" fmla="*/ 142283 w 142283"/>
                <a:gd name="csY1" fmla="*/ 37429 h 85354"/>
                <a:gd name="csX2" fmla="*/ 142283 w 142283"/>
                <a:gd name="csY2" fmla="*/ 85355 h 85354"/>
                <a:gd name="csX3" fmla="*/ 117821 w 142283"/>
                <a:gd name="csY3" fmla="*/ 85355 h 85354"/>
                <a:gd name="csX4" fmla="*/ 117821 w 142283"/>
                <a:gd name="csY4" fmla="*/ 40926 h 85354"/>
                <a:gd name="csX5" fmla="*/ 113825 w 142283"/>
                <a:gd name="csY5" fmla="*/ 25948 h 85354"/>
                <a:gd name="csX6" fmla="*/ 101843 w 142283"/>
                <a:gd name="csY6" fmla="*/ 20957 h 85354"/>
                <a:gd name="csX7" fmla="*/ 88362 w 142283"/>
                <a:gd name="csY7" fmla="*/ 26450 h 85354"/>
                <a:gd name="csX8" fmla="*/ 83371 w 142283"/>
                <a:gd name="csY8" fmla="*/ 42926 h 85354"/>
                <a:gd name="csX9" fmla="*/ 83371 w 142283"/>
                <a:gd name="csY9" fmla="*/ 84861 h 85354"/>
                <a:gd name="csX10" fmla="*/ 58908 w 142283"/>
                <a:gd name="csY10" fmla="*/ 84861 h 85354"/>
                <a:gd name="csX11" fmla="*/ 58908 w 142283"/>
                <a:gd name="csY11" fmla="*/ 40433 h 85354"/>
                <a:gd name="csX12" fmla="*/ 42934 w 142283"/>
                <a:gd name="csY12" fmla="*/ 20463 h 85354"/>
                <a:gd name="csX13" fmla="*/ 29454 w 142283"/>
                <a:gd name="csY13" fmla="*/ 25957 h 85354"/>
                <a:gd name="csX14" fmla="*/ 24463 w 142283"/>
                <a:gd name="csY14" fmla="*/ 42432 h 85354"/>
                <a:gd name="csX15" fmla="*/ 24463 w 142283"/>
                <a:gd name="csY15" fmla="*/ 84367 h 85354"/>
                <a:gd name="csX16" fmla="*/ 0 w 142283"/>
                <a:gd name="csY16" fmla="*/ 84367 h 85354"/>
                <a:gd name="csX17" fmla="*/ 0 w 142283"/>
                <a:gd name="csY17" fmla="*/ 1498 h 85354"/>
                <a:gd name="csX18" fmla="*/ 23463 w 142283"/>
                <a:gd name="csY18" fmla="*/ 1498 h 85354"/>
                <a:gd name="csX19" fmla="*/ 23463 w 142283"/>
                <a:gd name="csY19" fmla="*/ 10983 h 85354"/>
                <a:gd name="csX20" fmla="*/ 34943 w 142283"/>
                <a:gd name="csY20" fmla="*/ 2996 h 85354"/>
                <a:gd name="csX21" fmla="*/ 49921 w 142283"/>
                <a:gd name="csY21" fmla="*/ 0 h 85354"/>
                <a:gd name="csX22" fmla="*/ 65895 w 142283"/>
                <a:gd name="csY22" fmla="*/ 3493 h 85354"/>
                <a:gd name="csX23" fmla="*/ 77376 w 142283"/>
                <a:gd name="csY23" fmla="*/ 13476 h 85354"/>
                <a:gd name="csX24" fmla="*/ 90354 w 142283"/>
                <a:gd name="csY24" fmla="*/ 3493 h 85354"/>
                <a:gd name="csX25" fmla="*/ 107826 w 142283"/>
                <a:gd name="csY25" fmla="*/ 0 h 85354"/>
                <a:gd name="csX26" fmla="*/ 132787 w 142283"/>
                <a:gd name="csY26" fmla="*/ 9485 h 853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142283" h="85354">
                  <a:moveTo>
                    <a:pt x="132799" y="9472"/>
                  </a:moveTo>
                  <a:cubicBezTo>
                    <a:pt x="138790" y="15464"/>
                    <a:pt x="142283" y="24948"/>
                    <a:pt x="142283" y="37429"/>
                  </a:cubicBezTo>
                  <a:lnTo>
                    <a:pt x="142283" y="85355"/>
                  </a:lnTo>
                  <a:lnTo>
                    <a:pt x="117821" y="85355"/>
                  </a:lnTo>
                  <a:lnTo>
                    <a:pt x="117821" y="40926"/>
                  </a:lnTo>
                  <a:cubicBezTo>
                    <a:pt x="117821" y="34437"/>
                    <a:pt x="116323" y="29446"/>
                    <a:pt x="113825" y="25948"/>
                  </a:cubicBezTo>
                  <a:cubicBezTo>
                    <a:pt x="110830" y="22455"/>
                    <a:pt x="107336" y="20957"/>
                    <a:pt x="101843" y="20957"/>
                  </a:cubicBezTo>
                  <a:cubicBezTo>
                    <a:pt x="96349" y="20957"/>
                    <a:pt x="91358" y="22953"/>
                    <a:pt x="88362" y="26450"/>
                  </a:cubicBezTo>
                  <a:cubicBezTo>
                    <a:pt x="84869" y="29944"/>
                    <a:pt x="83371" y="35437"/>
                    <a:pt x="83371" y="42926"/>
                  </a:cubicBezTo>
                  <a:lnTo>
                    <a:pt x="83371" y="84861"/>
                  </a:lnTo>
                  <a:lnTo>
                    <a:pt x="58908" y="84861"/>
                  </a:lnTo>
                  <a:lnTo>
                    <a:pt x="58908" y="40433"/>
                  </a:lnTo>
                  <a:cubicBezTo>
                    <a:pt x="58908" y="27454"/>
                    <a:pt x="53415" y="20463"/>
                    <a:pt x="42934" y="20463"/>
                  </a:cubicBezTo>
                  <a:cubicBezTo>
                    <a:pt x="37441" y="20463"/>
                    <a:pt x="32952" y="22459"/>
                    <a:pt x="29454" y="25957"/>
                  </a:cubicBezTo>
                  <a:cubicBezTo>
                    <a:pt x="25960" y="29450"/>
                    <a:pt x="24463" y="34943"/>
                    <a:pt x="24463" y="42432"/>
                  </a:cubicBezTo>
                  <a:lnTo>
                    <a:pt x="24463" y="84367"/>
                  </a:lnTo>
                  <a:lnTo>
                    <a:pt x="0" y="84367"/>
                  </a:lnTo>
                  <a:lnTo>
                    <a:pt x="0" y="1498"/>
                  </a:lnTo>
                  <a:lnTo>
                    <a:pt x="23463" y="1498"/>
                  </a:lnTo>
                  <a:lnTo>
                    <a:pt x="23463" y="10983"/>
                  </a:lnTo>
                  <a:cubicBezTo>
                    <a:pt x="26458" y="7489"/>
                    <a:pt x="30450" y="4493"/>
                    <a:pt x="34943" y="2996"/>
                  </a:cubicBezTo>
                  <a:cubicBezTo>
                    <a:pt x="39437" y="1000"/>
                    <a:pt x="44428" y="0"/>
                    <a:pt x="49921" y="0"/>
                  </a:cubicBezTo>
                  <a:cubicBezTo>
                    <a:pt x="55913" y="0"/>
                    <a:pt x="61402" y="1000"/>
                    <a:pt x="65895" y="3493"/>
                  </a:cubicBezTo>
                  <a:cubicBezTo>
                    <a:pt x="70887" y="5991"/>
                    <a:pt x="74380" y="9485"/>
                    <a:pt x="77376" y="13476"/>
                  </a:cubicBezTo>
                  <a:cubicBezTo>
                    <a:pt x="80869" y="8983"/>
                    <a:pt x="85363" y="5489"/>
                    <a:pt x="90354" y="3493"/>
                  </a:cubicBezTo>
                  <a:cubicBezTo>
                    <a:pt x="95843" y="996"/>
                    <a:pt x="101337" y="0"/>
                    <a:pt x="107826" y="0"/>
                  </a:cubicBezTo>
                  <a:cubicBezTo>
                    <a:pt x="118310" y="498"/>
                    <a:pt x="126795" y="3493"/>
                    <a:pt x="132787" y="9485"/>
                  </a:cubicBezTo>
                </a:path>
              </a:pathLst>
            </a:custGeom>
            <a:solidFill>
              <a:srgbClr val="100721"/>
            </a:solidFill>
            <a:ln w="4048" cap="flat">
              <a:noFill/>
              <a:prstDash val="solid"/>
              <a:miter/>
            </a:ln>
          </p:spPr>
          <p:txBody>
            <a:bodyPr/>
            <a:lstStyle/>
            <a:p>
              <a:endParaRPr lang="en-US"/>
            </a:p>
          </p:txBody>
        </p:sp>
        <p:sp>
          <p:nvSpPr>
            <p:cNvPr id="255" name="Freeform 254">
              <a:extLst>
                <a:ext uri="{FF2B5EF4-FFF2-40B4-BE49-F238E27FC236}">
                  <a16:creationId xmlns:a16="http://schemas.microsoft.com/office/drawing/2014/main" id="{9415E50D-E0B7-B348-9CC4-138C676F108E}"/>
                </a:ext>
              </a:extLst>
            </p:cNvPr>
            <p:cNvSpPr/>
            <p:nvPr/>
          </p:nvSpPr>
          <p:spPr>
            <a:xfrm>
              <a:off x="5707560" y="5206345"/>
              <a:ext cx="91358" cy="86872"/>
            </a:xfrm>
            <a:custGeom>
              <a:avLst/>
              <a:gdLst>
                <a:gd name="csX0" fmla="*/ 91358 w 91358"/>
                <a:gd name="csY0" fmla="*/ 1510 h 86872"/>
                <a:gd name="csX1" fmla="*/ 91358 w 91358"/>
                <a:gd name="csY1" fmla="*/ 85375 h 86872"/>
                <a:gd name="csX2" fmla="*/ 68393 w 91358"/>
                <a:gd name="csY2" fmla="*/ 85375 h 86872"/>
                <a:gd name="csX3" fmla="*/ 68393 w 91358"/>
                <a:gd name="csY3" fmla="*/ 75890 h 86872"/>
                <a:gd name="csX4" fmla="*/ 41935 w 91358"/>
                <a:gd name="csY4" fmla="*/ 86873 h 86872"/>
                <a:gd name="csX5" fmla="*/ 20467 w 91358"/>
                <a:gd name="csY5" fmla="*/ 81379 h 86872"/>
                <a:gd name="csX6" fmla="*/ 5489 w 91358"/>
                <a:gd name="csY6" fmla="*/ 66401 h 86872"/>
                <a:gd name="csX7" fmla="*/ 0 w 91358"/>
                <a:gd name="csY7" fmla="*/ 43436 h 86872"/>
                <a:gd name="csX8" fmla="*/ 5489 w 91358"/>
                <a:gd name="csY8" fmla="*/ 20471 h 86872"/>
                <a:gd name="csX9" fmla="*/ 20467 w 91358"/>
                <a:gd name="csY9" fmla="*/ 5493 h 86872"/>
                <a:gd name="csX10" fmla="*/ 41935 w 91358"/>
                <a:gd name="csY10" fmla="*/ 0 h 86872"/>
                <a:gd name="csX11" fmla="*/ 66895 w 91358"/>
                <a:gd name="csY11" fmla="*/ 9982 h 86872"/>
                <a:gd name="csX12" fmla="*/ 66895 w 91358"/>
                <a:gd name="csY12" fmla="*/ 996 h 86872"/>
                <a:gd name="csX13" fmla="*/ 91358 w 91358"/>
                <a:gd name="csY13" fmla="*/ 996 h 86872"/>
                <a:gd name="csX14" fmla="*/ 91358 w 91358"/>
                <a:gd name="csY14" fmla="*/ 1494 h 86872"/>
                <a:gd name="csX15" fmla="*/ 61406 w 91358"/>
                <a:gd name="csY15" fmla="*/ 60418 h 86872"/>
                <a:gd name="csX16" fmla="*/ 67397 w 91358"/>
                <a:gd name="csY16" fmla="*/ 43444 h 86872"/>
                <a:gd name="csX17" fmla="*/ 61406 w 91358"/>
                <a:gd name="csY17" fmla="*/ 26470 h 86872"/>
                <a:gd name="csX18" fmla="*/ 45930 w 91358"/>
                <a:gd name="csY18" fmla="*/ 19981 h 86872"/>
                <a:gd name="csX19" fmla="*/ 30454 w 91358"/>
                <a:gd name="csY19" fmla="*/ 26470 h 86872"/>
                <a:gd name="csX20" fmla="*/ 24463 w 91358"/>
                <a:gd name="csY20" fmla="*/ 43444 h 86872"/>
                <a:gd name="csX21" fmla="*/ 30454 w 91358"/>
                <a:gd name="csY21" fmla="*/ 60418 h 86872"/>
                <a:gd name="csX22" fmla="*/ 45930 w 91358"/>
                <a:gd name="csY22" fmla="*/ 66907 h 86872"/>
                <a:gd name="csX23" fmla="*/ 61406 w 91358"/>
                <a:gd name="csY23" fmla="*/ 60418 h 868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91358" h="86872">
                  <a:moveTo>
                    <a:pt x="91358" y="1510"/>
                  </a:moveTo>
                  <a:lnTo>
                    <a:pt x="91358" y="85375"/>
                  </a:lnTo>
                  <a:lnTo>
                    <a:pt x="68393" y="85375"/>
                  </a:lnTo>
                  <a:lnTo>
                    <a:pt x="68393" y="75890"/>
                  </a:lnTo>
                  <a:cubicBezTo>
                    <a:pt x="62402" y="83379"/>
                    <a:pt x="53415" y="86873"/>
                    <a:pt x="41935" y="86873"/>
                  </a:cubicBezTo>
                  <a:cubicBezTo>
                    <a:pt x="33948" y="86873"/>
                    <a:pt x="26956" y="84877"/>
                    <a:pt x="20467" y="81379"/>
                  </a:cubicBezTo>
                  <a:cubicBezTo>
                    <a:pt x="13978" y="77886"/>
                    <a:pt x="8987" y="72894"/>
                    <a:pt x="5489" y="66401"/>
                  </a:cubicBezTo>
                  <a:cubicBezTo>
                    <a:pt x="1996" y="59912"/>
                    <a:pt x="0" y="52423"/>
                    <a:pt x="0" y="43436"/>
                  </a:cubicBezTo>
                  <a:cubicBezTo>
                    <a:pt x="0" y="34951"/>
                    <a:pt x="1996" y="26960"/>
                    <a:pt x="5489" y="20471"/>
                  </a:cubicBezTo>
                  <a:cubicBezTo>
                    <a:pt x="8983" y="13982"/>
                    <a:pt x="13974" y="8991"/>
                    <a:pt x="20467" y="5493"/>
                  </a:cubicBezTo>
                  <a:cubicBezTo>
                    <a:pt x="26956" y="2000"/>
                    <a:pt x="33948" y="0"/>
                    <a:pt x="41935" y="0"/>
                  </a:cubicBezTo>
                  <a:cubicBezTo>
                    <a:pt x="52419" y="0"/>
                    <a:pt x="60904" y="3493"/>
                    <a:pt x="66895" y="9982"/>
                  </a:cubicBezTo>
                  <a:lnTo>
                    <a:pt x="66895" y="996"/>
                  </a:lnTo>
                  <a:lnTo>
                    <a:pt x="91358" y="996"/>
                  </a:lnTo>
                  <a:lnTo>
                    <a:pt x="91358" y="1494"/>
                  </a:lnTo>
                  <a:close/>
                  <a:moveTo>
                    <a:pt x="61406" y="60418"/>
                  </a:moveTo>
                  <a:cubicBezTo>
                    <a:pt x="65402" y="56423"/>
                    <a:pt x="67397" y="50436"/>
                    <a:pt x="67397" y="43444"/>
                  </a:cubicBezTo>
                  <a:cubicBezTo>
                    <a:pt x="67397" y="36453"/>
                    <a:pt x="65402" y="30964"/>
                    <a:pt x="61406" y="26470"/>
                  </a:cubicBezTo>
                  <a:cubicBezTo>
                    <a:pt x="57411" y="22475"/>
                    <a:pt x="52419" y="19981"/>
                    <a:pt x="45930" y="19981"/>
                  </a:cubicBezTo>
                  <a:cubicBezTo>
                    <a:pt x="39441" y="19981"/>
                    <a:pt x="34450" y="21977"/>
                    <a:pt x="30454" y="26470"/>
                  </a:cubicBezTo>
                  <a:cubicBezTo>
                    <a:pt x="26459" y="30466"/>
                    <a:pt x="24463" y="36453"/>
                    <a:pt x="24463" y="43444"/>
                  </a:cubicBezTo>
                  <a:cubicBezTo>
                    <a:pt x="24463" y="50436"/>
                    <a:pt x="26459" y="55925"/>
                    <a:pt x="30454" y="60418"/>
                  </a:cubicBezTo>
                  <a:cubicBezTo>
                    <a:pt x="34450" y="64414"/>
                    <a:pt x="39441" y="66907"/>
                    <a:pt x="45930" y="66907"/>
                  </a:cubicBezTo>
                  <a:cubicBezTo>
                    <a:pt x="52419" y="66907"/>
                    <a:pt x="57411" y="64912"/>
                    <a:pt x="61406" y="60418"/>
                  </a:cubicBezTo>
                </a:path>
              </a:pathLst>
            </a:custGeom>
            <a:solidFill>
              <a:srgbClr val="100721"/>
            </a:solidFill>
            <a:ln w="4048" cap="flat">
              <a:noFill/>
              <a:prstDash val="solid"/>
              <a:miter/>
            </a:ln>
          </p:spPr>
          <p:txBody>
            <a:bodyPr/>
            <a:lstStyle/>
            <a:p>
              <a:endParaRPr lang="en-US"/>
            </a:p>
          </p:txBody>
        </p:sp>
      </p:grpSp>
      <p:pic>
        <p:nvPicPr>
          <p:cNvPr id="256" name="Picture 255">
            <a:extLst>
              <a:ext uri="{FF2B5EF4-FFF2-40B4-BE49-F238E27FC236}">
                <a16:creationId xmlns:a16="http://schemas.microsoft.com/office/drawing/2014/main" id="{244A1927-90BB-99D2-F1FA-29EE4F669036}"/>
              </a:ext>
            </a:extLst>
          </p:cNvPr>
          <p:cNvPicPr>
            <a:picLocks noChangeAspect="1"/>
          </p:cNvPicPr>
          <p:nvPr/>
        </p:nvPicPr>
        <p:blipFill>
          <a:blip r:embed="rId4"/>
          <a:stretch>
            <a:fillRect/>
          </a:stretch>
        </p:blipFill>
        <p:spPr>
          <a:xfrm>
            <a:off x="5773585" y="2446128"/>
            <a:ext cx="644829" cy="350268"/>
          </a:xfrm>
          <a:custGeom>
            <a:avLst/>
            <a:gdLst>
              <a:gd name="csX0" fmla="*/ 268 w 644829"/>
              <a:gd name="csY0" fmla="*/ 463 h 350268"/>
              <a:gd name="csX1" fmla="*/ 645098 w 644829"/>
              <a:gd name="csY1" fmla="*/ 463 h 350268"/>
              <a:gd name="csX2" fmla="*/ 645098 w 644829"/>
              <a:gd name="csY2" fmla="*/ 350731 h 350268"/>
              <a:gd name="csX3" fmla="*/ 268 w 644829"/>
              <a:gd name="csY3" fmla="*/ 350731 h 350268"/>
            </a:gdLst>
            <a:ahLst/>
            <a:cxnLst>
              <a:cxn ang="0">
                <a:pos x="csX0" y="csY0"/>
              </a:cxn>
              <a:cxn ang="0">
                <a:pos x="csX1" y="csY1"/>
              </a:cxn>
              <a:cxn ang="0">
                <a:pos x="csX2" y="csY2"/>
              </a:cxn>
              <a:cxn ang="0">
                <a:pos x="csX3" y="csY3"/>
              </a:cxn>
            </a:cxnLst>
            <a:rect l="l" t="t" r="r" b="b"/>
            <a:pathLst>
              <a:path w="644829" h="350268">
                <a:moveTo>
                  <a:pt x="268" y="463"/>
                </a:moveTo>
                <a:lnTo>
                  <a:pt x="645098" y="463"/>
                </a:lnTo>
                <a:lnTo>
                  <a:pt x="645098" y="350731"/>
                </a:lnTo>
                <a:lnTo>
                  <a:pt x="268" y="350731"/>
                </a:lnTo>
                <a:close/>
              </a:path>
            </a:pathLst>
          </a:custGeom>
        </p:spPr>
      </p:pic>
      <p:grpSp>
        <p:nvGrpSpPr>
          <p:cNvPr id="257" name="Graphic 6">
            <a:extLst>
              <a:ext uri="{FF2B5EF4-FFF2-40B4-BE49-F238E27FC236}">
                <a16:creationId xmlns:a16="http://schemas.microsoft.com/office/drawing/2014/main" id="{5AF1E35D-819D-1CB6-7D38-F5F92D51EFBB}"/>
              </a:ext>
            </a:extLst>
          </p:cNvPr>
          <p:cNvGrpSpPr>
            <a:grpSpLocks noChangeAspect="1"/>
          </p:cNvGrpSpPr>
          <p:nvPr/>
        </p:nvGrpSpPr>
        <p:grpSpPr>
          <a:xfrm>
            <a:off x="7713987" y="2502166"/>
            <a:ext cx="1124482" cy="180000"/>
            <a:chOff x="4527268" y="3722751"/>
            <a:chExt cx="809625" cy="127835"/>
          </a:xfrm>
          <a:solidFill>
            <a:srgbClr val="0F0326"/>
          </a:solidFill>
        </p:grpSpPr>
        <p:sp>
          <p:nvSpPr>
            <p:cNvPr id="258" name="Freeform 257">
              <a:extLst>
                <a:ext uri="{FF2B5EF4-FFF2-40B4-BE49-F238E27FC236}">
                  <a16:creationId xmlns:a16="http://schemas.microsoft.com/office/drawing/2014/main" id="{AA25A38B-72C2-BB76-D269-8B89552C9B26}"/>
                </a:ext>
              </a:extLst>
            </p:cNvPr>
            <p:cNvSpPr/>
            <p:nvPr/>
          </p:nvSpPr>
          <p:spPr>
            <a:xfrm>
              <a:off x="4601418" y="3743915"/>
              <a:ext cx="88062" cy="85889"/>
            </a:xfrm>
            <a:custGeom>
              <a:avLst/>
              <a:gdLst>
                <a:gd name="csX0" fmla="*/ 88063 w 88062"/>
                <a:gd name="csY0" fmla="*/ 0 h 85889"/>
                <a:gd name="csX1" fmla="*/ 38684 w 88062"/>
                <a:gd name="csY1" fmla="*/ 0 h 85889"/>
                <a:gd name="csX2" fmla="*/ 38684 w 88062"/>
                <a:gd name="csY2" fmla="*/ 61742 h 85889"/>
                <a:gd name="csX3" fmla="*/ 0 w 88062"/>
                <a:gd name="csY3" fmla="*/ 61742 h 85889"/>
                <a:gd name="csX4" fmla="*/ 0 w 88062"/>
                <a:gd name="csY4" fmla="*/ 85889 h 85889"/>
                <a:gd name="csX5" fmla="*/ 88063 w 88062"/>
                <a:gd name="csY5" fmla="*/ 85889 h 85889"/>
                <a:gd name="csX6" fmla="*/ 67162 w 88062"/>
                <a:gd name="csY6" fmla="*/ 42947 h 85889"/>
                <a:gd name="csX7" fmla="*/ 88063 w 88062"/>
                <a:gd name="csY7" fmla="*/ 4 h 858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8062" h="85889">
                  <a:moveTo>
                    <a:pt x="88063" y="0"/>
                  </a:moveTo>
                  <a:lnTo>
                    <a:pt x="38684" y="0"/>
                  </a:lnTo>
                  <a:lnTo>
                    <a:pt x="38684" y="61742"/>
                  </a:lnTo>
                  <a:lnTo>
                    <a:pt x="0" y="61742"/>
                  </a:lnTo>
                  <a:lnTo>
                    <a:pt x="0" y="85889"/>
                  </a:lnTo>
                  <a:lnTo>
                    <a:pt x="88063" y="85889"/>
                  </a:lnTo>
                  <a:lnTo>
                    <a:pt x="67162" y="42947"/>
                  </a:lnTo>
                  <a:lnTo>
                    <a:pt x="88063" y="4"/>
                  </a:lnTo>
                  <a:close/>
                </a:path>
              </a:pathLst>
            </a:custGeom>
            <a:solidFill>
              <a:srgbClr val="0F0326"/>
            </a:solidFill>
            <a:ln w="4048" cap="flat">
              <a:noFill/>
              <a:prstDash val="solid"/>
              <a:miter/>
            </a:ln>
          </p:spPr>
          <p:txBody>
            <a:bodyPr/>
            <a:lstStyle/>
            <a:p>
              <a:endParaRPr lang="en-US"/>
            </a:p>
          </p:txBody>
        </p:sp>
        <p:sp>
          <p:nvSpPr>
            <p:cNvPr id="259" name="Freeform 258">
              <a:extLst>
                <a:ext uri="{FF2B5EF4-FFF2-40B4-BE49-F238E27FC236}">
                  <a16:creationId xmlns:a16="http://schemas.microsoft.com/office/drawing/2014/main" id="{4AA13E13-6416-DE66-9821-0F9BE9F85DC4}"/>
                </a:ext>
              </a:extLst>
            </p:cNvPr>
            <p:cNvSpPr/>
            <p:nvPr/>
          </p:nvSpPr>
          <p:spPr>
            <a:xfrm>
              <a:off x="4601418" y="3803673"/>
              <a:ext cx="38829" cy="26130"/>
            </a:xfrm>
            <a:custGeom>
              <a:avLst/>
              <a:gdLst>
                <a:gd name="csX0" fmla="*/ 0 w 38829"/>
                <a:gd name="csY0" fmla="*/ 26131 h 26130"/>
                <a:gd name="csX1" fmla="*/ 38830 w 38829"/>
                <a:gd name="csY1" fmla="*/ 4028 h 26130"/>
                <a:gd name="csX2" fmla="*/ 0 w 38829"/>
                <a:gd name="csY2" fmla="*/ 0 h 26130"/>
                <a:gd name="csX3" fmla="*/ 0 w 38829"/>
                <a:gd name="csY3" fmla="*/ 26131 h 26130"/>
              </a:gdLst>
              <a:ahLst/>
              <a:cxnLst>
                <a:cxn ang="0">
                  <a:pos x="csX0" y="csY0"/>
                </a:cxn>
                <a:cxn ang="0">
                  <a:pos x="csX1" y="csY1"/>
                </a:cxn>
                <a:cxn ang="0">
                  <a:pos x="csX2" y="csY2"/>
                </a:cxn>
                <a:cxn ang="0">
                  <a:pos x="csX3" y="csY3"/>
                </a:cxn>
              </a:cxnLst>
              <a:rect l="l" t="t" r="r" b="b"/>
              <a:pathLst>
                <a:path w="38829" h="26130">
                  <a:moveTo>
                    <a:pt x="0" y="26131"/>
                  </a:moveTo>
                  <a:lnTo>
                    <a:pt x="38830" y="4028"/>
                  </a:lnTo>
                  <a:lnTo>
                    <a:pt x="0" y="0"/>
                  </a:lnTo>
                  <a:lnTo>
                    <a:pt x="0" y="26131"/>
                  </a:lnTo>
                  <a:close/>
                </a:path>
              </a:pathLst>
            </a:custGeom>
            <a:solidFill>
              <a:srgbClr val="0F0326"/>
            </a:solidFill>
            <a:ln w="4048" cap="flat">
              <a:noFill/>
              <a:prstDash val="solid"/>
              <a:miter/>
            </a:ln>
          </p:spPr>
          <p:txBody>
            <a:bodyPr/>
            <a:lstStyle/>
            <a:p>
              <a:endParaRPr lang="en-US"/>
            </a:p>
          </p:txBody>
        </p:sp>
        <p:sp>
          <p:nvSpPr>
            <p:cNvPr id="260" name="Freeform 259">
              <a:extLst>
                <a:ext uri="{FF2B5EF4-FFF2-40B4-BE49-F238E27FC236}">
                  <a16:creationId xmlns:a16="http://schemas.microsoft.com/office/drawing/2014/main" id="{5117E219-69A1-FC10-C7AB-EB3037946EA2}"/>
                </a:ext>
              </a:extLst>
            </p:cNvPr>
            <p:cNvSpPr/>
            <p:nvPr/>
          </p:nvSpPr>
          <p:spPr>
            <a:xfrm>
              <a:off x="4527268" y="3722751"/>
              <a:ext cx="115833" cy="127835"/>
            </a:xfrm>
            <a:custGeom>
              <a:avLst/>
              <a:gdLst>
                <a:gd name="csX0" fmla="*/ 109672 w 115833"/>
                <a:gd name="csY0" fmla="*/ 16 h 127835"/>
                <a:gd name="csX1" fmla="*/ 6173 w 115833"/>
                <a:gd name="csY1" fmla="*/ 16 h 127835"/>
                <a:gd name="csX2" fmla="*/ 1810 w 115833"/>
                <a:gd name="csY2" fmla="*/ 1826 h 127835"/>
                <a:gd name="csX3" fmla="*/ 0 w 115833"/>
                <a:gd name="csY3" fmla="*/ 6190 h 127835"/>
                <a:gd name="csX4" fmla="*/ 0 w 115833"/>
                <a:gd name="csY4" fmla="*/ 127836 h 127835"/>
                <a:gd name="csX5" fmla="*/ 17524 w 115833"/>
                <a:gd name="csY5" fmla="*/ 127836 h 127835"/>
                <a:gd name="csX6" fmla="*/ 17524 w 115833"/>
                <a:gd name="csY6" fmla="*/ 85889 h 127835"/>
                <a:gd name="csX7" fmla="*/ 109660 w 115833"/>
                <a:gd name="csY7" fmla="*/ 85889 h 127835"/>
                <a:gd name="csX8" fmla="*/ 114024 w 115833"/>
                <a:gd name="csY8" fmla="*/ 84079 h 127835"/>
                <a:gd name="csX9" fmla="*/ 115833 w 115833"/>
                <a:gd name="csY9" fmla="*/ 79716 h 127835"/>
                <a:gd name="csX10" fmla="*/ 115833 w 115833"/>
                <a:gd name="csY10" fmla="*/ 6173 h 127835"/>
                <a:gd name="csX11" fmla="*/ 114024 w 115833"/>
                <a:gd name="csY11" fmla="*/ 1809 h 127835"/>
                <a:gd name="csX12" fmla="*/ 109660 w 115833"/>
                <a:gd name="csY12" fmla="*/ 0 h 127835"/>
                <a:gd name="csX13" fmla="*/ 109676 w 115833"/>
                <a:gd name="csY13" fmla="*/ 16 h 127835"/>
                <a:gd name="csX14" fmla="*/ 97062 w 115833"/>
                <a:gd name="csY14" fmla="*/ 68353 h 127835"/>
                <a:gd name="csX15" fmla="*/ 18795 w 115833"/>
                <a:gd name="csY15" fmla="*/ 68353 h 127835"/>
                <a:gd name="csX16" fmla="*/ 18318 w 115833"/>
                <a:gd name="csY16" fmla="*/ 68263 h 127835"/>
                <a:gd name="csX17" fmla="*/ 17913 w 115833"/>
                <a:gd name="csY17" fmla="*/ 67996 h 127835"/>
                <a:gd name="csX18" fmla="*/ 17642 w 115833"/>
                <a:gd name="csY18" fmla="*/ 67596 h 127835"/>
                <a:gd name="csX19" fmla="*/ 17549 w 115833"/>
                <a:gd name="csY19" fmla="*/ 67122 h 127835"/>
                <a:gd name="csX20" fmla="*/ 17549 w 115833"/>
                <a:gd name="csY20" fmla="*/ 18787 h 127835"/>
                <a:gd name="csX21" fmla="*/ 17642 w 115833"/>
                <a:gd name="csY21" fmla="*/ 18314 h 127835"/>
                <a:gd name="csX22" fmla="*/ 17913 w 115833"/>
                <a:gd name="csY22" fmla="*/ 17913 h 127835"/>
                <a:gd name="csX23" fmla="*/ 18318 w 115833"/>
                <a:gd name="csY23" fmla="*/ 17646 h 127835"/>
                <a:gd name="csX24" fmla="*/ 18795 w 115833"/>
                <a:gd name="csY24" fmla="*/ 17557 h 127835"/>
                <a:gd name="csX25" fmla="*/ 97062 w 115833"/>
                <a:gd name="csY25" fmla="*/ 17557 h 127835"/>
                <a:gd name="csX26" fmla="*/ 97932 w 115833"/>
                <a:gd name="csY26" fmla="*/ 17917 h 127835"/>
                <a:gd name="csX27" fmla="*/ 98293 w 115833"/>
                <a:gd name="csY27" fmla="*/ 18787 h 127835"/>
                <a:gd name="csX28" fmla="*/ 98293 w 115833"/>
                <a:gd name="csY28" fmla="*/ 67138 h 127835"/>
                <a:gd name="csX29" fmla="*/ 97932 w 115833"/>
                <a:gd name="csY29" fmla="*/ 68008 h 127835"/>
                <a:gd name="csX30" fmla="*/ 97062 w 115833"/>
                <a:gd name="csY30" fmla="*/ 68369 h 1278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115833" h="127835">
                  <a:moveTo>
                    <a:pt x="109672" y="16"/>
                  </a:moveTo>
                  <a:lnTo>
                    <a:pt x="6173" y="16"/>
                  </a:lnTo>
                  <a:cubicBezTo>
                    <a:pt x="4534" y="16"/>
                    <a:pt x="2967" y="668"/>
                    <a:pt x="1810" y="1826"/>
                  </a:cubicBezTo>
                  <a:cubicBezTo>
                    <a:pt x="652" y="2983"/>
                    <a:pt x="0" y="4554"/>
                    <a:pt x="0" y="6190"/>
                  </a:cubicBezTo>
                  <a:lnTo>
                    <a:pt x="0" y="127836"/>
                  </a:lnTo>
                  <a:lnTo>
                    <a:pt x="17524" y="127836"/>
                  </a:lnTo>
                  <a:lnTo>
                    <a:pt x="17524" y="85889"/>
                  </a:lnTo>
                  <a:lnTo>
                    <a:pt x="109660" y="85889"/>
                  </a:lnTo>
                  <a:cubicBezTo>
                    <a:pt x="111295" y="85889"/>
                    <a:pt x="112866" y="85237"/>
                    <a:pt x="114024" y="84079"/>
                  </a:cubicBezTo>
                  <a:cubicBezTo>
                    <a:pt x="115181" y="82922"/>
                    <a:pt x="115833" y="81351"/>
                    <a:pt x="115833" y="79716"/>
                  </a:cubicBezTo>
                  <a:lnTo>
                    <a:pt x="115833" y="6173"/>
                  </a:lnTo>
                  <a:cubicBezTo>
                    <a:pt x="115833" y="4534"/>
                    <a:pt x="115181" y="2967"/>
                    <a:pt x="114024" y="1809"/>
                  </a:cubicBezTo>
                  <a:cubicBezTo>
                    <a:pt x="112866" y="652"/>
                    <a:pt x="111295" y="0"/>
                    <a:pt x="109660" y="0"/>
                  </a:cubicBezTo>
                  <a:lnTo>
                    <a:pt x="109676" y="16"/>
                  </a:lnTo>
                  <a:close/>
                  <a:moveTo>
                    <a:pt x="97062" y="68353"/>
                  </a:moveTo>
                  <a:lnTo>
                    <a:pt x="18795" y="68353"/>
                  </a:lnTo>
                  <a:cubicBezTo>
                    <a:pt x="18633" y="68353"/>
                    <a:pt x="18472" y="68324"/>
                    <a:pt x="18318" y="68263"/>
                  </a:cubicBezTo>
                  <a:cubicBezTo>
                    <a:pt x="18168" y="68203"/>
                    <a:pt x="18030" y="68114"/>
                    <a:pt x="17913" y="67996"/>
                  </a:cubicBezTo>
                  <a:cubicBezTo>
                    <a:pt x="17796" y="67883"/>
                    <a:pt x="17706" y="67745"/>
                    <a:pt x="17642" y="67596"/>
                  </a:cubicBezTo>
                  <a:cubicBezTo>
                    <a:pt x="17577" y="67446"/>
                    <a:pt x="17549" y="67284"/>
                    <a:pt x="17549" y="67122"/>
                  </a:cubicBezTo>
                  <a:lnTo>
                    <a:pt x="17549" y="18787"/>
                  </a:lnTo>
                  <a:cubicBezTo>
                    <a:pt x="17549" y="18625"/>
                    <a:pt x="17581" y="18463"/>
                    <a:pt x="17642" y="18314"/>
                  </a:cubicBezTo>
                  <a:cubicBezTo>
                    <a:pt x="17706" y="18164"/>
                    <a:pt x="17796" y="18026"/>
                    <a:pt x="17913" y="17913"/>
                  </a:cubicBezTo>
                  <a:cubicBezTo>
                    <a:pt x="18030" y="17799"/>
                    <a:pt x="18168" y="17706"/>
                    <a:pt x="18318" y="17646"/>
                  </a:cubicBezTo>
                  <a:cubicBezTo>
                    <a:pt x="18468" y="17585"/>
                    <a:pt x="18629" y="17553"/>
                    <a:pt x="18795" y="17557"/>
                  </a:cubicBezTo>
                  <a:lnTo>
                    <a:pt x="97062" y="17557"/>
                  </a:lnTo>
                  <a:cubicBezTo>
                    <a:pt x="97390" y="17557"/>
                    <a:pt x="97702" y="17686"/>
                    <a:pt x="97932" y="17917"/>
                  </a:cubicBezTo>
                  <a:cubicBezTo>
                    <a:pt x="98163" y="18148"/>
                    <a:pt x="98293" y="18459"/>
                    <a:pt x="98293" y="18787"/>
                  </a:cubicBezTo>
                  <a:lnTo>
                    <a:pt x="98293" y="67138"/>
                  </a:lnTo>
                  <a:cubicBezTo>
                    <a:pt x="98293" y="67466"/>
                    <a:pt x="98163" y="67778"/>
                    <a:pt x="97932" y="68008"/>
                  </a:cubicBezTo>
                  <a:cubicBezTo>
                    <a:pt x="97702" y="68239"/>
                    <a:pt x="97390" y="68369"/>
                    <a:pt x="97062" y="68369"/>
                  </a:cubicBezTo>
                </a:path>
              </a:pathLst>
            </a:custGeom>
            <a:solidFill>
              <a:srgbClr val="0F0326"/>
            </a:solidFill>
            <a:ln w="4048" cap="flat">
              <a:noFill/>
              <a:prstDash val="solid"/>
              <a:miter/>
            </a:ln>
          </p:spPr>
          <p:txBody>
            <a:bodyPr/>
            <a:lstStyle/>
            <a:p>
              <a:endParaRPr lang="en-US"/>
            </a:p>
          </p:txBody>
        </p:sp>
        <p:sp>
          <p:nvSpPr>
            <p:cNvPr id="261" name="Freeform 260">
              <a:extLst>
                <a:ext uri="{FF2B5EF4-FFF2-40B4-BE49-F238E27FC236}">
                  <a16:creationId xmlns:a16="http://schemas.microsoft.com/office/drawing/2014/main" id="{9F73A72F-446A-D209-532F-06E1B4F6DED4}"/>
                </a:ext>
              </a:extLst>
            </p:cNvPr>
            <p:cNvSpPr/>
            <p:nvPr/>
          </p:nvSpPr>
          <p:spPr>
            <a:xfrm>
              <a:off x="4736107" y="3743955"/>
              <a:ext cx="59960" cy="85731"/>
            </a:xfrm>
            <a:custGeom>
              <a:avLst/>
              <a:gdLst>
                <a:gd name="csX0" fmla="*/ 32567 w 59960"/>
                <a:gd name="csY0" fmla="*/ 52019 h 85731"/>
                <a:gd name="csX1" fmla="*/ 13043 w 59960"/>
                <a:gd name="csY1" fmla="*/ 52019 h 85731"/>
                <a:gd name="csX2" fmla="*/ 13043 w 59960"/>
                <a:gd name="csY2" fmla="*/ 85731 h 85731"/>
                <a:gd name="csX3" fmla="*/ 0 w 59960"/>
                <a:gd name="csY3" fmla="*/ 85731 h 85731"/>
                <a:gd name="csX4" fmla="*/ 0 w 59960"/>
                <a:gd name="csY4" fmla="*/ 0 h 85731"/>
                <a:gd name="csX5" fmla="*/ 32494 w 59960"/>
                <a:gd name="csY5" fmla="*/ 0 h 85731"/>
                <a:gd name="csX6" fmla="*/ 59961 w 59960"/>
                <a:gd name="csY6" fmla="*/ 26001 h 85731"/>
                <a:gd name="csX7" fmla="*/ 32494 w 59960"/>
                <a:gd name="csY7" fmla="*/ 52019 h 85731"/>
                <a:gd name="csX8" fmla="*/ 32567 w 59960"/>
                <a:gd name="csY8" fmla="*/ 52019 h 85731"/>
                <a:gd name="csX9" fmla="*/ 31883 w 59960"/>
                <a:gd name="csY9" fmla="*/ 11683 h 85731"/>
                <a:gd name="csX10" fmla="*/ 13043 w 59960"/>
                <a:gd name="csY10" fmla="*/ 11683 h 85731"/>
                <a:gd name="csX11" fmla="*/ 13043 w 59960"/>
                <a:gd name="csY11" fmla="*/ 40206 h 85731"/>
                <a:gd name="csX12" fmla="*/ 31883 w 59960"/>
                <a:gd name="csY12" fmla="*/ 40206 h 85731"/>
                <a:gd name="csX13" fmla="*/ 47043 w 59960"/>
                <a:gd name="csY13" fmla="*/ 26001 h 85731"/>
                <a:gd name="csX14" fmla="*/ 31883 w 59960"/>
                <a:gd name="csY14" fmla="*/ 11683 h 857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59960" h="85731">
                  <a:moveTo>
                    <a:pt x="32567" y="52019"/>
                  </a:moveTo>
                  <a:lnTo>
                    <a:pt x="13043" y="52019"/>
                  </a:lnTo>
                  <a:lnTo>
                    <a:pt x="13043" y="85731"/>
                  </a:lnTo>
                  <a:lnTo>
                    <a:pt x="0" y="85731"/>
                  </a:lnTo>
                  <a:lnTo>
                    <a:pt x="0" y="0"/>
                  </a:lnTo>
                  <a:lnTo>
                    <a:pt x="32494" y="0"/>
                  </a:lnTo>
                  <a:cubicBezTo>
                    <a:pt x="49233" y="0"/>
                    <a:pt x="59961" y="11072"/>
                    <a:pt x="59961" y="26001"/>
                  </a:cubicBezTo>
                  <a:cubicBezTo>
                    <a:pt x="59961" y="40931"/>
                    <a:pt x="49237" y="52019"/>
                    <a:pt x="32494" y="52019"/>
                  </a:cubicBezTo>
                  <a:lnTo>
                    <a:pt x="32567" y="52019"/>
                  </a:lnTo>
                  <a:close/>
                  <a:moveTo>
                    <a:pt x="31883" y="11683"/>
                  </a:moveTo>
                  <a:lnTo>
                    <a:pt x="13043" y="11683"/>
                  </a:lnTo>
                  <a:lnTo>
                    <a:pt x="13043" y="40206"/>
                  </a:lnTo>
                  <a:lnTo>
                    <a:pt x="31883" y="40206"/>
                  </a:lnTo>
                  <a:cubicBezTo>
                    <a:pt x="40910" y="40206"/>
                    <a:pt x="47043" y="35032"/>
                    <a:pt x="47043" y="26001"/>
                  </a:cubicBezTo>
                  <a:cubicBezTo>
                    <a:pt x="47043" y="16970"/>
                    <a:pt x="40914" y="11683"/>
                    <a:pt x="31883" y="11683"/>
                  </a:cubicBezTo>
                  <a:close/>
                </a:path>
              </a:pathLst>
            </a:custGeom>
            <a:solidFill>
              <a:srgbClr val="0F0326"/>
            </a:solidFill>
            <a:ln w="4048" cap="flat">
              <a:noFill/>
              <a:prstDash val="solid"/>
              <a:miter/>
            </a:ln>
          </p:spPr>
          <p:txBody>
            <a:bodyPr/>
            <a:lstStyle/>
            <a:p>
              <a:endParaRPr lang="en-US"/>
            </a:p>
          </p:txBody>
        </p:sp>
        <p:sp>
          <p:nvSpPr>
            <p:cNvPr id="262" name="Freeform 261">
              <a:extLst>
                <a:ext uri="{FF2B5EF4-FFF2-40B4-BE49-F238E27FC236}">
                  <a16:creationId xmlns:a16="http://schemas.microsoft.com/office/drawing/2014/main" id="{7C7CE8C1-0423-5697-19EA-A487A8CA6165}"/>
                </a:ext>
              </a:extLst>
            </p:cNvPr>
            <p:cNvSpPr/>
            <p:nvPr/>
          </p:nvSpPr>
          <p:spPr>
            <a:xfrm>
              <a:off x="4817915" y="3743960"/>
              <a:ext cx="13002" cy="85731"/>
            </a:xfrm>
            <a:custGeom>
              <a:avLst/>
              <a:gdLst>
                <a:gd name="csX0" fmla="*/ 13003 w 13002"/>
                <a:gd name="csY0" fmla="*/ 0 h 85731"/>
                <a:gd name="csX1" fmla="*/ 0 w 13002"/>
                <a:gd name="csY1" fmla="*/ 0 h 85731"/>
                <a:gd name="csX2" fmla="*/ 0 w 13002"/>
                <a:gd name="csY2" fmla="*/ 85731 h 85731"/>
                <a:gd name="csX3" fmla="*/ 13003 w 13002"/>
                <a:gd name="csY3" fmla="*/ 85731 h 85731"/>
                <a:gd name="csX4" fmla="*/ 13003 w 13002"/>
                <a:gd name="csY4" fmla="*/ 0 h 85731"/>
              </a:gdLst>
              <a:ahLst/>
              <a:cxnLst>
                <a:cxn ang="0">
                  <a:pos x="csX0" y="csY0"/>
                </a:cxn>
                <a:cxn ang="0">
                  <a:pos x="csX1" y="csY1"/>
                </a:cxn>
                <a:cxn ang="0">
                  <a:pos x="csX2" y="csY2"/>
                </a:cxn>
                <a:cxn ang="0">
                  <a:pos x="csX3" y="csY3"/>
                </a:cxn>
                <a:cxn ang="0">
                  <a:pos x="csX4" y="csY4"/>
                </a:cxn>
              </a:cxnLst>
              <a:rect l="l" t="t" r="r" b="b"/>
              <a:pathLst>
                <a:path w="13002" h="85731">
                  <a:moveTo>
                    <a:pt x="13003" y="0"/>
                  </a:moveTo>
                  <a:lnTo>
                    <a:pt x="0" y="0"/>
                  </a:lnTo>
                  <a:lnTo>
                    <a:pt x="0" y="85731"/>
                  </a:lnTo>
                  <a:lnTo>
                    <a:pt x="13003" y="85731"/>
                  </a:lnTo>
                  <a:lnTo>
                    <a:pt x="13003" y="0"/>
                  </a:lnTo>
                  <a:close/>
                </a:path>
              </a:pathLst>
            </a:custGeom>
            <a:solidFill>
              <a:srgbClr val="0F0326"/>
            </a:solidFill>
            <a:ln w="4048" cap="flat">
              <a:noFill/>
              <a:prstDash val="solid"/>
              <a:miter/>
            </a:ln>
          </p:spPr>
          <p:txBody>
            <a:bodyPr/>
            <a:lstStyle/>
            <a:p>
              <a:endParaRPr lang="en-US"/>
            </a:p>
          </p:txBody>
        </p:sp>
        <p:sp>
          <p:nvSpPr>
            <p:cNvPr id="263" name="Freeform 262">
              <a:extLst>
                <a:ext uri="{FF2B5EF4-FFF2-40B4-BE49-F238E27FC236}">
                  <a16:creationId xmlns:a16="http://schemas.microsoft.com/office/drawing/2014/main" id="{4EA5D979-F51B-01F5-BFD5-F3C94A175345}"/>
                </a:ext>
              </a:extLst>
            </p:cNvPr>
            <p:cNvSpPr/>
            <p:nvPr/>
          </p:nvSpPr>
          <p:spPr>
            <a:xfrm>
              <a:off x="4859344" y="3743955"/>
              <a:ext cx="64543" cy="85731"/>
            </a:xfrm>
            <a:custGeom>
              <a:avLst/>
              <a:gdLst>
                <a:gd name="csX0" fmla="*/ 52614 w 64543"/>
                <a:gd name="csY0" fmla="*/ 85731 h 85731"/>
                <a:gd name="csX1" fmla="*/ 13003 w 64543"/>
                <a:gd name="csY1" fmla="*/ 25410 h 85731"/>
                <a:gd name="csX2" fmla="*/ 13003 w 64543"/>
                <a:gd name="csY2" fmla="*/ 85731 h 85731"/>
                <a:gd name="csX3" fmla="*/ 0 w 64543"/>
                <a:gd name="csY3" fmla="*/ 85731 h 85731"/>
                <a:gd name="csX4" fmla="*/ 0 w 64543"/>
                <a:gd name="csY4" fmla="*/ 0 h 85731"/>
                <a:gd name="csX5" fmla="*/ 11914 w 64543"/>
                <a:gd name="csY5" fmla="*/ 0 h 85731"/>
                <a:gd name="csX6" fmla="*/ 51541 w 64543"/>
                <a:gd name="csY6" fmla="*/ 60208 h 85731"/>
                <a:gd name="csX7" fmla="*/ 51541 w 64543"/>
                <a:gd name="csY7" fmla="*/ 0 h 85731"/>
                <a:gd name="csX8" fmla="*/ 64543 w 64543"/>
                <a:gd name="csY8" fmla="*/ 0 h 85731"/>
                <a:gd name="csX9" fmla="*/ 64543 w 64543"/>
                <a:gd name="csY9" fmla="*/ 85731 h 85731"/>
                <a:gd name="csX10" fmla="*/ 52614 w 64543"/>
                <a:gd name="csY10" fmla="*/ 85731 h 857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4543" h="85731">
                  <a:moveTo>
                    <a:pt x="52614" y="85731"/>
                  </a:moveTo>
                  <a:lnTo>
                    <a:pt x="13003" y="25410"/>
                  </a:lnTo>
                  <a:lnTo>
                    <a:pt x="13003" y="85731"/>
                  </a:lnTo>
                  <a:lnTo>
                    <a:pt x="0" y="85731"/>
                  </a:lnTo>
                  <a:lnTo>
                    <a:pt x="0" y="0"/>
                  </a:lnTo>
                  <a:lnTo>
                    <a:pt x="11914" y="0"/>
                  </a:lnTo>
                  <a:lnTo>
                    <a:pt x="51541" y="60208"/>
                  </a:lnTo>
                  <a:lnTo>
                    <a:pt x="51541" y="0"/>
                  </a:lnTo>
                  <a:lnTo>
                    <a:pt x="64543" y="0"/>
                  </a:lnTo>
                  <a:lnTo>
                    <a:pt x="64543" y="85731"/>
                  </a:lnTo>
                  <a:lnTo>
                    <a:pt x="52614" y="85731"/>
                  </a:lnTo>
                  <a:close/>
                </a:path>
              </a:pathLst>
            </a:custGeom>
            <a:solidFill>
              <a:srgbClr val="0F0326"/>
            </a:solidFill>
            <a:ln w="4048" cap="flat">
              <a:noFill/>
              <a:prstDash val="solid"/>
              <a:miter/>
            </a:ln>
          </p:spPr>
          <p:txBody>
            <a:bodyPr/>
            <a:lstStyle/>
            <a:p>
              <a:endParaRPr lang="en-US"/>
            </a:p>
          </p:txBody>
        </p:sp>
        <p:sp>
          <p:nvSpPr>
            <p:cNvPr id="264" name="Freeform 263">
              <a:extLst>
                <a:ext uri="{FF2B5EF4-FFF2-40B4-BE49-F238E27FC236}">
                  <a16:creationId xmlns:a16="http://schemas.microsoft.com/office/drawing/2014/main" id="{79B9DC8F-6DA4-BC8F-D3BD-1D916FA87224}"/>
                </a:ext>
              </a:extLst>
            </p:cNvPr>
            <p:cNvSpPr/>
            <p:nvPr/>
          </p:nvSpPr>
          <p:spPr>
            <a:xfrm>
              <a:off x="4952305" y="3743955"/>
              <a:ext cx="64543" cy="85731"/>
            </a:xfrm>
            <a:custGeom>
              <a:avLst/>
              <a:gdLst>
                <a:gd name="csX0" fmla="*/ 52614 w 64543"/>
                <a:gd name="csY0" fmla="*/ 85731 h 85731"/>
                <a:gd name="csX1" fmla="*/ 13003 w 64543"/>
                <a:gd name="csY1" fmla="*/ 25410 h 85731"/>
                <a:gd name="csX2" fmla="*/ 13003 w 64543"/>
                <a:gd name="csY2" fmla="*/ 85731 h 85731"/>
                <a:gd name="csX3" fmla="*/ 0 w 64543"/>
                <a:gd name="csY3" fmla="*/ 85731 h 85731"/>
                <a:gd name="csX4" fmla="*/ 0 w 64543"/>
                <a:gd name="csY4" fmla="*/ 0 h 85731"/>
                <a:gd name="csX5" fmla="*/ 11914 w 64543"/>
                <a:gd name="csY5" fmla="*/ 0 h 85731"/>
                <a:gd name="csX6" fmla="*/ 51541 w 64543"/>
                <a:gd name="csY6" fmla="*/ 60208 h 85731"/>
                <a:gd name="csX7" fmla="*/ 51541 w 64543"/>
                <a:gd name="csY7" fmla="*/ 0 h 85731"/>
                <a:gd name="csX8" fmla="*/ 64543 w 64543"/>
                <a:gd name="csY8" fmla="*/ 0 h 85731"/>
                <a:gd name="csX9" fmla="*/ 64543 w 64543"/>
                <a:gd name="csY9" fmla="*/ 85731 h 85731"/>
                <a:gd name="csX10" fmla="*/ 52614 w 64543"/>
                <a:gd name="csY10" fmla="*/ 85731 h 857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4543" h="85731">
                  <a:moveTo>
                    <a:pt x="52614" y="85731"/>
                  </a:moveTo>
                  <a:lnTo>
                    <a:pt x="13003" y="25410"/>
                  </a:lnTo>
                  <a:lnTo>
                    <a:pt x="13003" y="85731"/>
                  </a:lnTo>
                  <a:lnTo>
                    <a:pt x="0" y="85731"/>
                  </a:lnTo>
                  <a:lnTo>
                    <a:pt x="0" y="0"/>
                  </a:lnTo>
                  <a:lnTo>
                    <a:pt x="11914" y="0"/>
                  </a:lnTo>
                  <a:lnTo>
                    <a:pt x="51541" y="60208"/>
                  </a:lnTo>
                  <a:lnTo>
                    <a:pt x="51541" y="0"/>
                  </a:lnTo>
                  <a:lnTo>
                    <a:pt x="64543" y="0"/>
                  </a:lnTo>
                  <a:lnTo>
                    <a:pt x="64543" y="85731"/>
                  </a:lnTo>
                  <a:lnTo>
                    <a:pt x="52614" y="85731"/>
                  </a:lnTo>
                  <a:close/>
                </a:path>
              </a:pathLst>
            </a:custGeom>
            <a:solidFill>
              <a:srgbClr val="0F0326"/>
            </a:solidFill>
            <a:ln w="4048" cap="flat">
              <a:noFill/>
              <a:prstDash val="solid"/>
              <a:miter/>
            </a:ln>
          </p:spPr>
          <p:txBody>
            <a:bodyPr/>
            <a:lstStyle/>
            <a:p>
              <a:endParaRPr lang="en-US"/>
            </a:p>
          </p:txBody>
        </p:sp>
        <p:sp>
          <p:nvSpPr>
            <p:cNvPr id="265" name="Freeform 264">
              <a:extLst>
                <a:ext uri="{FF2B5EF4-FFF2-40B4-BE49-F238E27FC236}">
                  <a16:creationId xmlns:a16="http://schemas.microsoft.com/office/drawing/2014/main" id="{BBFE5633-E802-4ABF-062E-75AF00768557}"/>
                </a:ext>
              </a:extLst>
            </p:cNvPr>
            <p:cNvSpPr/>
            <p:nvPr/>
          </p:nvSpPr>
          <p:spPr>
            <a:xfrm>
              <a:off x="5035020" y="3743955"/>
              <a:ext cx="73335" cy="85731"/>
            </a:xfrm>
            <a:custGeom>
              <a:avLst/>
              <a:gdLst>
                <a:gd name="csX0" fmla="*/ 59483 w 73335"/>
                <a:gd name="csY0" fmla="*/ 85731 h 85731"/>
                <a:gd name="csX1" fmla="*/ 53581 w 73335"/>
                <a:gd name="csY1" fmla="*/ 68514 h 85731"/>
                <a:gd name="csX2" fmla="*/ 19755 w 73335"/>
                <a:gd name="csY2" fmla="*/ 68514 h 85731"/>
                <a:gd name="csX3" fmla="*/ 13861 w 73335"/>
                <a:gd name="csY3" fmla="*/ 85731 h 85731"/>
                <a:gd name="csX4" fmla="*/ 0 w 73335"/>
                <a:gd name="csY4" fmla="*/ 85731 h 85731"/>
                <a:gd name="csX5" fmla="*/ 31438 w 73335"/>
                <a:gd name="csY5" fmla="*/ 0 h 85731"/>
                <a:gd name="csX6" fmla="*/ 41914 w 73335"/>
                <a:gd name="csY6" fmla="*/ 0 h 85731"/>
                <a:gd name="csX7" fmla="*/ 73336 w 73335"/>
                <a:gd name="csY7" fmla="*/ 85731 h 85731"/>
                <a:gd name="csX8" fmla="*/ 59483 w 73335"/>
                <a:gd name="csY8" fmla="*/ 85731 h 85731"/>
                <a:gd name="csX9" fmla="*/ 36975 w 73335"/>
                <a:gd name="csY9" fmla="*/ 19383 h 85731"/>
                <a:gd name="csX10" fmla="*/ 23612 w 73335"/>
                <a:gd name="csY10" fmla="*/ 57443 h 85731"/>
                <a:gd name="csX11" fmla="*/ 49974 w 73335"/>
                <a:gd name="csY11" fmla="*/ 57443 h 85731"/>
                <a:gd name="csX12" fmla="*/ 36975 w 73335"/>
                <a:gd name="csY12" fmla="*/ 19383 h 857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3335" h="85731">
                  <a:moveTo>
                    <a:pt x="59483" y="85731"/>
                  </a:moveTo>
                  <a:lnTo>
                    <a:pt x="53581" y="68514"/>
                  </a:lnTo>
                  <a:lnTo>
                    <a:pt x="19755" y="68514"/>
                  </a:lnTo>
                  <a:lnTo>
                    <a:pt x="13861" y="85731"/>
                  </a:lnTo>
                  <a:lnTo>
                    <a:pt x="0" y="85731"/>
                  </a:lnTo>
                  <a:lnTo>
                    <a:pt x="31438" y="0"/>
                  </a:lnTo>
                  <a:lnTo>
                    <a:pt x="41914" y="0"/>
                  </a:lnTo>
                  <a:lnTo>
                    <a:pt x="73336" y="85731"/>
                  </a:lnTo>
                  <a:lnTo>
                    <a:pt x="59483" y="85731"/>
                  </a:lnTo>
                  <a:close/>
                  <a:moveTo>
                    <a:pt x="36975" y="19383"/>
                  </a:moveTo>
                  <a:lnTo>
                    <a:pt x="23612" y="57443"/>
                  </a:lnTo>
                  <a:lnTo>
                    <a:pt x="49974" y="57443"/>
                  </a:lnTo>
                  <a:lnTo>
                    <a:pt x="36975" y="19383"/>
                  </a:lnTo>
                  <a:close/>
                </a:path>
              </a:pathLst>
            </a:custGeom>
            <a:solidFill>
              <a:srgbClr val="0F0326"/>
            </a:solidFill>
            <a:ln w="4048" cap="flat">
              <a:noFill/>
              <a:prstDash val="solid"/>
              <a:miter/>
            </a:ln>
          </p:spPr>
          <p:txBody>
            <a:bodyPr/>
            <a:lstStyle/>
            <a:p>
              <a:endParaRPr lang="en-US"/>
            </a:p>
          </p:txBody>
        </p:sp>
        <p:sp>
          <p:nvSpPr>
            <p:cNvPr id="266" name="Freeform 265">
              <a:extLst>
                <a:ext uri="{FF2B5EF4-FFF2-40B4-BE49-F238E27FC236}">
                  <a16:creationId xmlns:a16="http://schemas.microsoft.com/office/drawing/2014/main" id="{BA644BBD-BCAD-6269-2A47-C991ACFB551D}"/>
                </a:ext>
              </a:extLst>
            </p:cNvPr>
            <p:cNvSpPr/>
            <p:nvPr/>
          </p:nvSpPr>
          <p:spPr>
            <a:xfrm>
              <a:off x="5122200" y="3743198"/>
              <a:ext cx="61406" cy="87188"/>
            </a:xfrm>
            <a:custGeom>
              <a:avLst/>
              <a:gdLst>
                <a:gd name="csX0" fmla="*/ 30827 w 61406"/>
                <a:gd name="csY0" fmla="*/ 87185 h 87188"/>
                <a:gd name="csX1" fmla="*/ 18638 w 61406"/>
                <a:gd name="csY1" fmla="*/ 84901 h 87188"/>
                <a:gd name="csX2" fmla="*/ 8319 w 61406"/>
                <a:gd name="csY2" fmla="*/ 78028 h 87188"/>
                <a:gd name="csX3" fmla="*/ 0 w 61406"/>
                <a:gd name="csY3" fmla="*/ 43590 h 87188"/>
                <a:gd name="csX4" fmla="*/ 8319 w 61406"/>
                <a:gd name="csY4" fmla="*/ 9153 h 87188"/>
                <a:gd name="csX5" fmla="*/ 18638 w 61406"/>
                <a:gd name="csY5" fmla="*/ 2283 h 87188"/>
                <a:gd name="csX6" fmla="*/ 30827 w 61406"/>
                <a:gd name="csY6" fmla="*/ 4 h 87188"/>
                <a:gd name="csX7" fmla="*/ 61406 w 61406"/>
                <a:gd name="csY7" fmla="*/ 26370 h 87188"/>
                <a:gd name="csX8" fmla="*/ 48161 w 61406"/>
                <a:gd name="csY8" fmla="*/ 26370 h 87188"/>
                <a:gd name="csX9" fmla="*/ 30770 w 61406"/>
                <a:gd name="csY9" fmla="*/ 11687 h 87188"/>
                <a:gd name="csX10" fmla="*/ 23913 w 61406"/>
                <a:gd name="csY10" fmla="*/ 12962 h 87188"/>
                <a:gd name="csX11" fmla="*/ 18132 w 61406"/>
                <a:gd name="csY11" fmla="*/ 16861 h 87188"/>
                <a:gd name="csX12" fmla="*/ 12946 w 61406"/>
                <a:gd name="csY12" fmla="*/ 43586 h 87188"/>
                <a:gd name="csX13" fmla="*/ 18132 w 61406"/>
                <a:gd name="csY13" fmla="*/ 70328 h 87188"/>
                <a:gd name="csX14" fmla="*/ 23913 w 61406"/>
                <a:gd name="csY14" fmla="*/ 74226 h 87188"/>
                <a:gd name="csX15" fmla="*/ 30770 w 61406"/>
                <a:gd name="csY15" fmla="*/ 75502 h 87188"/>
                <a:gd name="csX16" fmla="*/ 48234 w 61406"/>
                <a:gd name="csY16" fmla="*/ 60807 h 87188"/>
                <a:gd name="csX17" fmla="*/ 61277 w 61406"/>
                <a:gd name="csY17" fmla="*/ 60807 h 87188"/>
                <a:gd name="csX18" fmla="*/ 30697 w 61406"/>
                <a:gd name="csY18" fmla="*/ 87185 h 871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61406" h="87188">
                  <a:moveTo>
                    <a:pt x="30827" y="87185"/>
                  </a:moveTo>
                  <a:cubicBezTo>
                    <a:pt x="26649" y="87249"/>
                    <a:pt x="22508" y="86472"/>
                    <a:pt x="18638" y="84901"/>
                  </a:cubicBezTo>
                  <a:cubicBezTo>
                    <a:pt x="14772" y="83327"/>
                    <a:pt x="11262" y="80991"/>
                    <a:pt x="8319" y="78028"/>
                  </a:cubicBezTo>
                  <a:cubicBezTo>
                    <a:pt x="-117" y="69608"/>
                    <a:pt x="0" y="60086"/>
                    <a:pt x="0" y="43590"/>
                  </a:cubicBezTo>
                  <a:cubicBezTo>
                    <a:pt x="0" y="27094"/>
                    <a:pt x="-113" y="17589"/>
                    <a:pt x="8319" y="9153"/>
                  </a:cubicBezTo>
                  <a:cubicBezTo>
                    <a:pt x="11262" y="6194"/>
                    <a:pt x="14772" y="3858"/>
                    <a:pt x="18638" y="2283"/>
                  </a:cubicBezTo>
                  <a:cubicBezTo>
                    <a:pt x="22504" y="713"/>
                    <a:pt x="26649" y="-65"/>
                    <a:pt x="30827" y="4"/>
                  </a:cubicBezTo>
                  <a:cubicBezTo>
                    <a:pt x="46594" y="4"/>
                    <a:pt x="58362" y="9278"/>
                    <a:pt x="61406" y="26370"/>
                  </a:cubicBezTo>
                  <a:lnTo>
                    <a:pt x="48161" y="26370"/>
                  </a:lnTo>
                  <a:cubicBezTo>
                    <a:pt x="46116" y="17674"/>
                    <a:pt x="40332" y="11687"/>
                    <a:pt x="30770" y="11687"/>
                  </a:cubicBezTo>
                  <a:cubicBezTo>
                    <a:pt x="28422" y="11638"/>
                    <a:pt x="26090" y="12072"/>
                    <a:pt x="23913" y="12962"/>
                  </a:cubicBezTo>
                  <a:cubicBezTo>
                    <a:pt x="21743" y="13853"/>
                    <a:pt x="19767" y="15180"/>
                    <a:pt x="18132" y="16861"/>
                  </a:cubicBezTo>
                  <a:cubicBezTo>
                    <a:pt x="13914" y="21439"/>
                    <a:pt x="12946" y="26370"/>
                    <a:pt x="12946" y="43586"/>
                  </a:cubicBezTo>
                  <a:cubicBezTo>
                    <a:pt x="12946" y="60803"/>
                    <a:pt x="13914" y="65746"/>
                    <a:pt x="18132" y="70328"/>
                  </a:cubicBezTo>
                  <a:cubicBezTo>
                    <a:pt x="19771" y="72012"/>
                    <a:pt x="21743" y="73336"/>
                    <a:pt x="23913" y="74226"/>
                  </a:cubicBezTo>
                  <a:cubicBezTo>
                    <a:pt x="26090" y="75117"/>
                    <a:pt x="28422" y="75550"/>
                    <a:pt x="30770" y="75502"/>
                  </a:cubicBezTo>
                  <a:cubicBezTo>
                    <a:pt x="40275" y="75502"/>
                    <a:pt x="46177" y="69474"/>
                    <a:pt x="48234" y="60807"/>
                  </a:cubicBezTo>
                  <a:lnTo>
                    <a:pt x="61277" y="60807"/>
                  </a:lnTo>
                  <a:cubicBezTo>
                    <a:pt x="58378" y="77910"/>
                    <a:pt x="46234" y="87185"/>
                    <a:pt x="30697" y="87185"/>
                  </a:cubicBezTo>
                </a:path>
              </a:pathLst>
            </a:custGeom>
            <a:solidFill>
              <a:srgbClr val="0F0326"/>
            </a:solidFill>
            <a:ln w="4048" cap="flat">
              <a:noFill/>
              <a:prstDash val="solid"/>
              <a:miter/>
            </a:ln>
          </p:spPr>
          <p:txBody>
            <a:bodyPr/>
            <a:lstStyle/>
            <a:p>
              <a:endParaRPr lang="en-US"/>
            </a:p>
          </p:txBody>
        </p:sp>
        <p:sp>
          <p:nvSpPr>
            <p:cNvPr id="267" name="Freeform 266">
              <a:extLst>
                <a:ext uri="{FF2B5EF4-FFF2-40B4-BE49-F238E27FC236}">
                  <a16:creationId xmlns:a16="http://schemas.microsoft.com/office/drawing/2014/main" id="{B0A217F3-0274-9033-CB95-F36325166D62}"/>
                </a:ext>
              </a:extLst>
            </p:cNvPr>
            <p:cNvSpPr/>
            <p:nvPr/>
          </p:nvSpPr>
          <p:spPr>
            <a:xfrm>
              <a:off x="5206972" y="3743955"/>
              <a:ext cx="54309" cy="85731"/>
            </a:xfrm>
            <a:custGeom>
              <a:avLst/>
              <a:gdLst>
                <a:gd name="csX0" fmla="*/ 0 w 54309"/>
                <a:gd name="csY0" fmla="*/ 85731 h 85731"/>
                <a:gd name="csX1" fmla="*/ 0 w 54309"/>
                <a:gd name="csY1" fmla="*/ 0 h 85731"/>
                <a:gd name="csX2" fmla="*/ 13002 w 54309"/>
                <a:gd name="csY2" fmla="*/ 0 h 85731"/>
                <a:gd name="csX3" fmla="*/ 13002 w 54309"/>
                <a:gd name="csY3" fmla="*/ 74048 h 85731"/>
                <a:gd name="csX4" fmla="*/ 54310 w 54309"/>
                <a:gd name="csY4" fmla="*/ 74048 h 85731"/>
                <a:gd name="csX5" fmla="*/ 54310 w 54309"/>
                <a:gd name="csY5" fmla="*/ 85731 h 85731"/>
                <a:gd name="csX6" fmla="*/ 4 w 54309"/>
                <a:gd name="csY6" fmla="*/ 85731 h 8573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4309" h="85731">
                  <a:moveTo>
                    <a:pt x="0" y="85731"/>
                  </a:moveTo>
                  <a:lnTo>
                    <a:pt x="0" y="0"/>
                  </a:lnTo>
                  <a:lnTo>
                    <a:pt x="13002" y="0"/>
                  </a:lnTo>
                  <a:lnTo>
                    <a:pt x="13002" y="74048"/>
                  </a:lnTo>
                  <a:lnTo>
                    <a:pt x="54310" y="74048"/>
                  </a:lnTo>
                  <a:lnTo>
                    <a:pt x="54310" y="85731"/>
                  </a:lnTo>
                  <a:lnTo>
                    <a:pt x="4" y="85731"/>
                  </a:lnTo>
                  <a:close/>
                </a:path>
              </a:pathLst>
            </a:custGeom>
            <a:solidFill>
              <a:srgbClr val="0F0326"/>
            </a:solidFill>
            <a:ln w="4048" cap="flat">
              <a:noFill/>
              <a:prstDash val="solid"/>
              <a:miter/>
            </a:ln>
          </p:spPr>
          <p:txBody>
            <a:bodyPr/>
            <a:lstStyle/>
            <a:p>
              <a:endParaRPr lang="en-US"/>
            </a:p>
          </p:txBody>
        </p:sp>
        <p:sp>
          <p:nvSpPr>
            <p:cNvPr id="268" name="Freeform 267">
              <a:extLst>
                <a:ext uri="{FF2B5EF4-FFF2-40B4-BE49-F238E27FC236}">
                  <a16:creationId xmlns:a16="http://schemas.microsoft.com/office/drawing/2014/main" id="{C525456E-ED0C-A3BB-42EC-8C2073E401AA}"/>
                </a:ext>
              </a:extLst>
            </p:cNvPr>
            <p:cNvSpPr/>
            <p:nvPr/>
          </p:nvSpPr>
          <p:spPr>
            <a:xfrm>
              <a:off x="5282106" y="3743955"/>
              <a:ext cx="54787" cy="85735"/>
            </a:xfrm>
            <a:custGeom>
              <a:avLst/>
              <a:gdLst>
                <a:gd name="csX0" fmla="*/ 0 w 54787"/>
                <a:gd name="csY0" fmla="*/ 85731 h 85735"/>
                <a:gd name="csX1" fmla="*/ 0 w 54787"/>
                <a:gd name="csY1" fmla="*/ 0 h 85735"/>
                <a:gd name="csX2" fmla="*/ 54787 w 54787"/>
                <a:gd name="csY2" fmla="*/ 0 h 85735"/>
                <a:gd name="csX3" fmla="*/ 54787 w 54787"/>
                <a:gd name="csY3" fmla="*/ 11683 h 85735"/>
                <a:gd name="csX4" fmla="*/ 13002 w 54787"/>
                <a:gd name="csY4" fmla="*/ 11683 h 85735"/>
                <a:gd name="csX5" fmla="*/ 13002 w 54787"/>
                <a:gd name="csY5" fmla="*/ 36729 h 85735"/>
                <a:gd name="csX6" fmla="*/ 48642 w 54787"/>
                <a:gd name="csY6" fmla="*/ 36729 h 85735"/>
                <a:gd name="csX7" fmla="*/ 48642 w 54787"/>
                <a:gd name="csY7" fmla="*/ 48282 h 85735"/>
                <a:gd name="csX8" fmla="*/ 13002 w 54787"/>
                <a:gd name="csY8" fmla="*/ 48282 h 85735"/>
                <a:gd name="csX9" fmla="*/ 13002 w 54787"/>
                <a:gd name="csY9" fmla="*/ 74052 h 85735"/>
                <a:gd name="csX10" fmla="*/ 54787 w 54787"/>
                <a:gd name="csY10" fmla="*/ 74052 h 85735"/>
                <a:gd name="csX11" fmla="*/ 54787 w 54787"/>
                <a:gd name="csY11" fmla="*/ 85735 h 85735"/>
                <a:gd name="csX12" fmla="*/ 0 w 54787"/>
                <a:gd name="csY12" fmla="*/ 85735 h 857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4787" h="85735">
                  <a:moveTo>
                    <a:pt x="0" y="85731"/>
                  </a:moveTo>
                  <a:lnTo>
                    <a:pt x="0" y="0"/>
                  </a:lnTo>
                  <a:lnTo>
                    <a:pt x="54787" y="0"/>
                  </a:lnTo>
                  <a:lnTo>
                    <a:pt x="54787" y="11683"/>
                  </a:lnTo>
                  <a:lnTo>
                    <a:pt x="13002" y="11683"/>
                  </a:lnTo>
                  <a:lnTo>
                    <a:pt x="13002" y="36729"/>
                  </a:lnTo>
                  <a:lnTo>
                    <a:pt x="48642" y="36729"/>
                  </a:lnTo>
                  <a:lnTo>
                    <a:pt x="48642" y="48282"/>
                  </a:lnTo>
                  <a:lnTo>
                    <a:pt x="13002" y="48282"/>
                  </a:lnTo>
                  <a:lnTo>
                    <a:pt x="13002" y="74052"/>
                  </a:lnTo>
                  <a:lnTo>
                    <a:pt x="54787" y="74052"/>
                  </a:lnTo>
                  <a:lnTo>
                    <a:pt x="54787" y="85735"/>
                  </a:lnTo>
                  <a:lnTo>
                    <a:pt x="0" y="85735"/>
                  </a:lnTo>
                  <a:close/>
                </a:path>
              </a:pathLst>
            </a:custGeom>
            <a:solidFill>
              <a:srgbClr val="0F0326"/>
            </a:solidFill>
            <a:ln w="4048" cap="flat">
              <a:noFill/>
              <a:prstDash val="solid"/>
              <a:miter/>
            </a:ln>
          </p:spPr>
          <p:txBody>
            <a:bodyPr/>
            <a:lstStyle/>
            <a:p>
              <a:endParaRPr lang="en-US"/>
            </a:p>
          </p:txBody>
        </p:sp>
      </p:grpSp>
      <p:pic>
        <p:nvPicPr>
          <p:cNvPr id="269" name="Picture 268">
            <a:extLst>
              <a:ext uri="{FF2B5EF4-FFF2-40B4-BE49-F238E27FC236}">
                <a16:creationId xmlns:a16="http://schemas.microsoft.com/office/drawing/2014/main" id="{459E0FF3-F87E-A334-E666-70BCC1027A7A}"/>
              </a:ext>
            </a:extLst>
          </p:cNvPr>
          <p:cNvPicPr>
            <a:picLocks noChangeAspect="1"/>
          </p:cNvPicPr>
          <p:nvPr/>
        </p:nvPicPr>
        <p:blipFill>
          <a:blip r:embed="rId5"/>
          <a:stretch>
            <a:fillRect/>
          </a:stretch>
        </p:blipFill>
        <p:spPr>
          <a:xfrm>
            <a:off x="10059992" y="2446128"/>
            <a:ext cx="790326" cy="288000"/>
          </a:xfrm>
          <a:custGeom>
            <a:avLst/>
            <a:gdLst>
              <a:gd name="csX0" fmla="*/ 455 w 647732"/>
              <a:gd name="csY0" fmla="*/ 633 h 236038"/>
              <a:gd name="csX1" fmla="*/ 648187 w 647732"/>
              <a:gd name="csY1" fmla="*/ 633 h 236038"/>
              <a:gd name="csX2" fmla="*/ 648187 w 647732"/>
              <a:gd name="csY2" fmla="*/ 236671 h 236038"/>
              <a:gd name="csX3" fmla="*/ 455 w 647732"/>
              <a:gd name="csY3" fmla="*/ 236671 h 236038"/>
            </a:gdLst>
            <a:ahLst/>
            <a:cxnLst>
              <a:cxn ang="0">
                <a:pos x="csX0" y="csY0"/>
              </a:cxn>
              <a:cxn ang="0">
                <a:pos x="csX1" y="csY1"/>
              </a:cxn>
              <a:cxn ang="0">
                <a:pos x="csX2" y="csY2"/>
              </a:cxn>
              <a:cxn ang="0">
                <a:pos x="csX3" y="csY3"/>
              </a:cxn>
            </a:cxnLst>
            <a:rect l="l" t="t" r="r" b="b"/>
            <a:pathLst>
              <a:path w="647732" h="236038">
                <a:moveTo>
                  <a:pt x="455" y="633"/>
                </a:moveTo>
                <a:lnTo>
                  <a:pt x="648187" y="633"/>
                </a:lnTo>
                <a:lnTo>
                  <a:pt x="648187" y="236671"/>
                </a:lnTo>
                <a:lnTo>
                  <a:pt x="455" y="236671"/>
                </a:lnTo>
                <a:close/>
              </a:path>
            </a:pathLst>
          </a:custGeom>
        </p:spPr>
      </p:pic>
      <p:grpSp>
        <p:nvGrpSpPr>
          <p:cNvPr id="270" name="Graphic 6">
            <a:extLst>
              <a:ext uri="{FF2B5EF4-FFF2-40B4-BE49-F238E27FC236}">
                <a16:creationId xmlns:a16="http://schemas.microsoft.com/office/drawing/2014/main" id="{68801FD3-D45B-2386-5C4F-BC6BB22585DF}"/>
              </a:ext>
            </a:extLst>
          </p:cNvPr>
          <p:cNvGrpSpPr>
            <a:grpSpLocks noChangeAspect="1"/>
          </p:cNvGrpSpPr>
          <p:nvPr/>
        </p:nvGrpSpPr>
        <p:grpSpPr>
          <a:xfrm>
            <a:off x="9858494" y="2973927"/>
            <a:ext cx="1193322" cy="216000"/>
            <a:chOff x="5671726" y="4399043"/>
            <a:chExt cx="914880" cy="167033"/>
          </a:xfrm>
          <a:solidFill>
            <a:srgbClr val="100721"/>
          </a:solidFill>
        </p:grpSpPr>
        <p:sp>
          <p:nvSpPr>
            <p:cNvPr id="271" name="Freeform 270">
              <a:extLst>
                <a:ext uri="{FF2B5EF4-FFF2-40B4-BE49-F238E27FC236}">
                  <a16:creationId xmlns:a16="http://schemas.microsoft.com/office/drawing/2014/main" id="{E46E60AA-2219-C626-D41F-5EAC09387863}"/>
                </a:ext>
              </a:extLst>
            </p:cNvPr>
            <p:cNvSpPr/>
            <p:nvPr/>
          </p:nvSpPr>
          <p:spPr>
            <a:xfrm>
              <a:off x="5671726" y="4399043"/>
              <a:ext cx="113161" cy="150962"/>
            </a:xfrm>
            <a:custGeom>
              <a:avLst/>
              <a:gdLst>
                <a:gd name="csX0" fmla="*/ 110874 w 113161"/>
                <a:gd name="csY0" fmla="*/ 111153 h 150962"/>
                <a:gd name="csX1" fmla="*/ 101964 w 113161"/>
                <a:gd name="csY1" fmla="*/ 130366 h 150962"/>
                <a:gd name="csX2" fmla="*/ 94313 w 113161"/>
                <a:gd name="csY2" fmla="*/ 142243 h 150962"/>
                <a:gd name="csX3" fmla="*/ 81849 w 113161"/>
                <a:gd name="csY3" fmla="*/ 146336 h 150962"/>
                <a:gd name="csX4" fmla="*/ 46663 w 113161"/>
                <a:gd name="csY4" fmla="*/ 146336 h 150962"/>
                <a:gd name="csX5" fmla="*/ 46663 w 113161"/>
                <a:gd name="csY5" fmla="*/ 16075 h 150962"/>
                <a:gd name="csX6" fmla="*/ 46574 w 113161"/>
                <a:gd name="csY6" fmla="*/ 15986 h 150962"/>
                <a:gd name="csX7" fmla="*/ 46396 w 113161"/>
                <a:gd name="csY7" fmla="*/ 14500 h 150962"/>
                <a:gd name="csX8" fmla="*/ 46396 w 113161"/>
                <a:gd name="csY8" fmla="*/ 14411 h 150962"/>
                <a:gd name="csX9" fmla="*/ 46080 w 113161"/>
                <a:gd name="csY9" fmla="*/ 13015 h 150962"/>
                <a:gd name="csX10" fmla="*/ 46080 w 113161"/>
                <a:gd name="csY10" fmla="*/ 12881 h 150962"/>
                <a:gd name="csX11" fmla="*/ 45630 w 113161"/>
                <a:gd name="csY11" fmla="*/ 11622 h 150962"/>
                <a:gd name="csX12" fmla="*/ 45541 w 113161"/>
                <a:gd name="csY12" fmla="*/ 11395 h 150962"/>
                <a:gd name="csX13" fmla="*/ 45047 w 113161"/>
                <a:gd name="csY13" fmla="*/ 10226 h 150962"/>
                <a:gd name="csX14" fmla="*/ 44914 w 113161"/>
                <a:gd name="csY14" fmla="*/ 9954 h 150962"/>
                <a:gd name="csX15" fmla="*/ 44375 w 113161"/>
                <a:gd name="csY15" fmla="*/ 8874 h 150962"/>
                <a:gd name="csX16" fmla="*/ 44197 w 113161"/>
                <a:gd name="csY16" fmla="*/ 8558 h 150962"/>
                <a:gd name="csX17" fmla="*/ 43614 w 113161"/>
                <a:gd name="csY17" fmla="*/ 7566 h 150962"/>
                <a:gd name="csX18" fmla="*/ 43388 w 113161"/>
                <a:gd name="csY18" fmla="*/ 7250 h 150962"/>
                <a:gd name="csX19" fmla="*/ 42756 w 113161"/>
                <a:gd name="csY19" fmla="*/ 6396 h 150962"/>
                <a:gd name="csX20" fmla="*/ 42441 w 113161"/>
                <a:gd name="csY20" fmla="*/ 6036 h 150962"/>
                <a:gd name="csX21" fmla="*/ 41764 w 113161"/>
                <a:gd name="csY21" fmla="*/ 5271 h 150962"/>
                <a:gd name="csX22" fmla="*/ 41404 w 113161"/>
                <a:gd name="csY22" fmla="*/ 4910 h 150962"/>
                <a:gd name="csX23" fmla="*/ 40684 w 113161"/>
                <a:gd name="csY23" fmla="*/ 4234 h 150962"/>
                <a:gd name="csX24" fmla="*/ 40234 w 113161"/>
                <a:gd name="csY24" fmla="*/ 3874 h 150962"/>
                <a:gd name="csX25" fmla="*/ 39514 w 113161"/>
                <a:gd name="csY25" fmla="*/ 3336 h 150962"/>
                <a:gd name="csX26" fmla="*/ 38975 w 113161"/>
                <a:gd name="csY26" fmla="*/ 2975 h 150962"/>
                <a:gd name="csX27" fmla="*/ 38255 w 113161"/>
                <a:gd name="csY27" fmla="*/ 2526 h 150962"/>
                <a:gd name="csX28" fmla="*/ 37623 w 113161"/>
                <a:gd name="csY28" fmla="*/ 2166 h 150962"/>
                <a:gd name="csX29" fmla="*/ 36903 w 113161"/>
                <a:gd name="csY29" fmla="*/ 1805 h 150962"/>
                <a:gd name="csX30" fmla="*/ 36182 w 113161"/>
                <a:gd name="csY30" fmla="*/ 1490 h 150962"/>
                <a:gd name="csX31" fmla="*/ 35506 w 113161"/>
                <a:gd name="csY31" fmla="*/ 1174 h 150962"/>
                <a:gd name="csX32" fmla="*/ 34696 w 113161"/>
                <a:gd name="csY32" fmla="*/ 903 h 150962"/>
                <a:gd name="csX33" fmla="*/ 34065 w 113161"/>
                <a:gd name="csY33" fmla="*/ 676 h 150962"/>
                <a:gd name="csX34" fmla="*/ 33073 w 113161"/>
                <a:gd name="csY34" fmla="*/ 449 h 150962"/>
                <a:gd name="csX35" fmla="*/ 32535 w 113161"/>
                <a:gd name="csY35" fmla="*/ 316 h 150962"/>
                <a:gd name="csX36" fmla="*/ 30960 w 113161"/>
                <a:gd name="csY36" fmla="*/ 89 h 150962"/>
                <a:gd name="csX37" fmla="*/ 29341 w 113161"/>
                <a:gd name="csY37" fmla="*/ 0 h 150962"/>
                <a:gd name="csX38" fmla="*/ 27677 w 113161"/>
                <a:gd name="csY38" fmla="*/ 89 h 150962"/>
                <a:gd name="csX39" fmla="*/ 48 w 113161"/>
                <a:gd name="csY39" fmla="*/ 89 h 150962"/>
                <a:gd name="csX40" fmla="*/ 48 w 113161"/>
                <a:gd name="csY40" fmla="*/ 2384 h 150962"/>
                <a:gd name="csX41" fmla="*/ 4862 w 113161"/>
                <a:gd name="csY41" fmla="*/ 4230 h 150962"/>
                <a:gd name="csX42" fmla="*/ 10800 w 113161"/>
                <a:gd name="csY42" fmla="*/ 8550 h 150962"/>
                <a:gd name="csX43" fmla="*/ 12148 w 113161"/>
                <a:gd name="csY43" fmla="*/ 15840 h 150962"/>
                <a:gd name="csX44" fmla="*/ 12148 w 113161"/>
                <a:gd name="csY44" fmla="*/ 16067 h 150962"/>
                <a:gd name="csX45" fmla="*/ 12104 w 113161"/>
                <a:gd name="csY45" fmla="*/ 17371 h 150962"/>
                <a:gd name="csX46" fmla="*/ 12148 w 113161"/>
                <a:gd name="csY46" fmla="*/ 18674 h 150962"/>
                <a:gd name="csX47" fmla="*/ 12148 w 113161"/>
                <a:gd name="csY47" fmla="*/ 18585 h 150962"/>
                <a:gd name="csX48" fmla="*/ 13407 w 113161"/>
                <a:gd name="csY48" fmla="*/ 23896 h 150962"/>
                <a:gd name="csX49" fmla="*/ 12148 w 113161"/>
                <a:gd name="csY49" fmla="*/ 18678 h 150962"/>
                <a:gd name="csX50" fmla="*/ 12148 w 113161"/>
                <a:gd name="csY50" fmla="*/ 135171 h 150962"/>
                <a:gd name="csX51" fmla="*/ 10889 w 113161"/>
                <a:gd name="csY51" fmla="*/ 142369 h 150962"/>
                <a:gd name="csX52" fmla="*/ 4813 w 113161"/>
                <a:gd name="csY52" fmla="*/ 146821 h 150962"/>
                <a:gd name="csX53" fmla="*/ 0 w 113161"/>
                <a:gd name="csY53" fmla="*/ 148667 h 150962"/>
                <a:gd name="csX54" fmla="*/ 0 w 113161"/>
                <a:gd name="csY54" fmla="*/ 150963 h 150962"/>
                <a:gd name="csX55" fmla="*/ 111093 w 113161"/>
                <a:gd name="csY55" fmla="*/ 150963 h 150962"/>
                <a:gd name="csX56" fmla="*/ 113161 w 113161"/>
                <a:gd name="csY56" fmla="*/ 111186 h 150962"/>
                <a:gd name="csX57" fmla="*/ 110866 w 113161"/>
                <a:gd name="csY57" fmla="*/ 111186 h 150962"/>
                <a:gd name="csX58" fmla="*/ 110866 w 113161"/>
                <a:gd name="csY58" fmla="*/ 111141 h 150962"/>
                <a:gd name="csX59" fmla="*/ 45634 w 113161"/>
                <a:gd name="csY59" fmla="*/ 23143 h 150962"/>
                <a:gd name="csX60" fmla="*/ 46626 w 113161"/>
                <a:gd name="csY60" fmla="*/ 17338 h 150962"/>
                <a:gd name="csX61" fmla="*/ 45634 w 113161"/>
                <a:gd name="csY61" fmla="*/ 23143 h 1509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Lst>
              <a:rect l="l" t="t" r="r" b="b"/>
              <a:pathLst>
                <a:path w="113161" h="150962">
                  <a:moveTo>
                    <a:pt x="110874" y="111153"/>
                  </a:moveTo>
                  <a:lnTo>
                    <a:pt x="101964" y="130366"/>
                  </a:lnTo>
                  <a:cubicBezTo>
                    <a:pt x="99535" y="135539"/>
                    <a:pt x="96969" y="139498"/>
                    <a:pt x="94313" y="142243"/>
                  </a:cubicBezTo>
                  <a:cubicBezTo>
                    <a:pt x="91658" y="144988"/>
                    <a:pt x="87476" y="146336"/>
                    <a:pt x="81849" y="146336"/>
                  </a:cubicBezTo>
                  <a:lnTo>
                    <a:pt x="46663" y="146336"/>
                  </a:lnTo>
                  <a:lnTo>
                    <a:pt x="46663" y="16075"/>
                  </a:lnTo>
                  <a:lnTo>
                    <a:pt x="46574" y="15986"/>
                  </a:lnTo>
                  <a:cubicBezTo>
                    <a:pt x="46574" y="15492"/>
                    <a:pt x="46485" y="14994"/>
                    <a:pt x="46396" y="14500"/>
                  </a:cubicBezTo>
                  <a:lnTo>
                    <a:pt x="46396" y="14411"/>
                  </a:lnTo>
                  <a:cubicBezTo>
                    <a:pt x="46306" y="13962"/>
                    <a:pt x="46217" y="13468"/>
                    <a:pt x="46080" y="13015"/>
                  </a:cubicBezTo>
                  <a:lnTo>
                    <a:pt x="46080" y="12881"/>
                  </a:lnTo>
                  <a:cubicBezTo>
                    <a:pt x="45946" y="12432"/>
                    <a:pt x="45808" y="12027"/>
                    <a:pt x="45630" y="11622"/>
                  </a:cubicBezTo>
                  <a:lnTo>
                    <a:pt x="45541" y="11395"/>
                  </a:lnTo>
                  <a:cubicBezTo>
                    <a:pt x="45408" y="10991"/>
                    <a:pt x="45226" y="10630"/>
                    <a:pt x="45047" y="10226"/>
                  </a:cubicBezTo>
                  <a:lnTo>
                    <a:pt x="44914" y="9954"/>
                  </a:lnTo>
                  <a:cubicBezTo>
                    <a:pt x="44736" y="9594"/>
                    <a:pt x="44554" y="9234"/>
                    <a:pt x="44375" y="8874"/>
                  </a:cubicBezTo>
                  <a:cubicBezTo>
                    <a:pt x="44331" y="8784"/>
                    <a:pt x="44286" y="8695"/>
                    <a:pt x="44197" y="8558"/>
                  </a:cubicBezTo>
                  <a:cubicBezTo>
                    <a:pt x="44019" y="8242"/>
                    <a:pt x="43793" y="7882"/>
                    <a:pt x="43614" y="7566"/>
                  </a:cubicBezTo>
                  <a:lnTo>
                    <a:pt x="43388" y="7250"/>
                  </a:lnTo>
                  <a:cubicBezTo>
                    <a:pt x="43161" y="6934"/>
                    <a:pt x="42938" y="6667"/>
                    <a:pt x="42756" y="6396"/>
                  </a:cubicBezTo>
                  <a:cubicBezTo>
                    <a:pt x="42667" y="6262"/>
                    <a:pt x="42578" y="6169"/>
                    <a:pt x="42441" y="6036"/>
                  </a:cubicBezTo>
                  <a:cubicBezTo>
                    <a:pt x="42214" y="5765"/>
                    <a:pt x="41991" y="5542"/>
                    <a:pt x="41764" y="5271"/>
                  </a:cubicBezTo>
                  <a:cubicBezTo>
                    <a:pt x="41631" y="5137"/>
                    <a:pt x="41493" y="5044"/>
                    <a:pt x="41404" y="4910"/>
                  </a:cubicBezTo>
                  <a:cubicBezTo>
                    <a:pt x="41178" y="4684"/>
                    <a:pt x="40955" y="4461"/>
                    <a:pt x="40684" y="4234"/>
                  </a:cubicBezTo>
                  <a:cubicBezTo>
                    <a:pt x="40550" y="4101"/>
                    <a:pt x="40368" y="3963"/>
                    <a:pt x="40234" y="3874"/>
                  </a:cubicBezTo>
                  <a:cubicBezTo>
                    <a:pt x="40008" y="3696"/>
                    <a:pt x="39785" y="3514"/>
                    <a:pt x="39514" y="3336"/>
                  </a:cubicBezTo>
                  <a:cubicBezTo>
                    <a:pt x="39336" y="3202"/>
                    <a:pt x="39153" y="3109"/>
                    <a:pt x="38975" y="2975"/>
                  </a:cubicBezTo>
                  <a:cubicBezTo>
                    <a:pt x="38748" y="2797"/>
                    <a:pt x="38526" y="2660"/>
                    <a:pt x="38255" y="2526"/>
                  </a:cubicBezTo>
                  <a:cubicBezTo>
                    <a:pt x="38028" y="2392"/>
                    <a:pt x="37850" y="2299"/>
                    <a:pt x="37623" y="2166"/>
                  </a:cubicBezTo>
                  <a:cubicBezTo>
                    <a:pt x="37396" y="2032"/>
                    <a:pt x="37174" y="1895"/>
                    <a:pt x="36903" y="1805"/>
                  </a:cubicBezTo>
                  <a:cubicBezTo>
                    <a:pt x="36676" y="1672"/>
                    <a:pt x="36409" y="1579"/>
                    <a:pt x="36182" y="1490"/>
                  </a:cubicBezTo>
                  <a:cubicBezTo>
                    <a:pt x="35955" y="1401"/>
                    <a:pt x="35733" y="1263"/>
                    <a:pt x="35506" y="1174"/>
                  </a:cubicBezTo>
                  <a:cubicBezTo>
                    <a:pt x="35235" y="1085"/>
                    <a:pt x="34968" y="996"/>
                    <a:pt x="34696" y="903"/>
                  </a:cubicBezTo>
                  <a:cubicBezTo>
                    <a:pt x="34470" y="814"/>
                    <a:pt x="34292" y="769"/>
                    <a:pt x="34065" y="676"/>
                  </a:cubicBezTo>
                  <a:cubicBezTo>
                    <a:pt x="33749" y="587"/>
                    <a:pt x="33389" y="498"/>
                    <a:pt x="33073" y="449"/>
                  </a:cubicBezTo>
                  <a:cubicBezTo>
                    <a:pt x="32895" y="449"/>
                    <a:pt x="32713" y="360"/>
                    <a:pt x="32535" y="316"/>
                  </a:cubicBezTo>
                  <a:cubicBezTo>
                    <a:pt x="31996" y="227"/>
                    <a:pt x="31498" y="138"/>
                    <a:pt x="30960" y="89"/>
                  </a:cubicBezTo>
                  <a:cubicBezTo>
                    <a:pt x="30421" y="44"/>
                    <a:pt x="29879" y="0"/>
                    <a:pt x="29341" y="0"/>
                  </a:cubicBezTo>
                  <a:cubicBezTo>
                    <a:pt x="28758" y="0"/>
                    <a:pt x="28215" y="0"/>
                    <a:pt x="27677" y="89"/>
                  </a:cubicBezTo>
                  <a:lnTo>
                    <a:pt x="48" y="89"/>
                  </a:lnTo>
                  <a:lnTo>
                    <a:pt x="48" y="2384"/>
                  </a:lnTo>
                  <a:lnTo>
                    <a:pt x="4862" y="4230"/>
                  </a:lnTo>
                  <a:cubicBezTo>
                    <a:pt x="7922" y="5311"/>
                    <a:pt x="9902" y="6748"/>
                    <a:pt x="10800" y="8550"/>
                  </a:cubicBezTo>
                  <a:cubicBezTo>
                    <a:pt x="11699" y="10396"/>
                    <a:pt x="12148" y="12824"/>
                    <a:pt x="12148" y="15840"/>
                  </a:cubicBezTo>
                  <a:lnTo>
                    <a:pt x="12148" y="16067"/>
                  </a:lnTo>
                  <a:cubicBezTo>
                    <a:pt x="12148" y="16516"/>
                    <a:pt x="12104" y="16921"/>
                    <a:pt x="12104" y="17371"/>
                  </a:cubicBezTo>
                  <a:cubicBezTo>
                    <a:pt x="12104" y="17820"/>
                    <a:pt x="12104" y="18225"/>
                    <a:pt x="12148" y="18674"/>
                  </a:cubicBezTo>
                  <a:lnTo>
                    <a:pt x="12148" y="18585"/>
                  </a:lnTo>
                  <a:cubicBezTo>
                    <a:pt x="12282" y="20431"/>
                    <a:pt x="12731" y="22184"/>
                    <a:pt x="13407" y="23896"/>
                  </a:cubicBezTo>
                  <a:cubicBezTo>
                    <a:pt x="12731" y="22277"/>
                    <a:pt x="12326" y="20520"/>
                    <a:pt x="12148" y="18678"/>
                  </a:cubicBezTo>
                  <a:lnTo>
                    <a:pt x="12148" y="135171"/>
                  </a:lnTo>
                  <a:cubicBezTo>
                    <a:pt x="12148" y="138231"/>
                    <a:pt x="11744" y="140616"/>
                    <a:pt x="10889" y="142369"/>
                  </a:cubicBezTo>
                  <a:cubicBezTo>
                    <a:pt x="10035" y="144121"/>
                    <a:pt x="8056" y="145607"/>
                    <a:pt x="4813" y="146821"/>
                  </a:cubicBezTo>
                  <a:lnTo>
                    <a:pt x="0" y="148667"/>
                  </a:lnTo>
                  <a:lnTo>
                    <a:pt x="0" y="150963"/>
                  </a:lnTo>
                  <a:lnTo>
                    <a:pt x="111093" y="150963"/>
                  </a:lnTo>
                  <a:lnTo>
                    <a:pt x="113161" y="111186"/>
                  </a:lnTo>
                  <a:lnTo>
                    <a:pt x="110866" y="111186"/>
                  </a:lnTo>
                  <a:lnTo>
                    <a:pt x="110866" y="111141"/>
                  </a:lnTo>
                  <a:close/>
                  <a:moveTo>
                    <a:pt x="45634" y="23143"/>
                  </a:moveTo>
                  <a:cubicBezTo>
                    <a:pt x="46266" y="21297"/>
                    <a:pt x="46626" y="19362"/>
                    <a:pt x="46626" y="17338"/>
                  </a:cubicBezTo>
                  <a:cubicBezTo>
                    <a:pt x="46626" y="19407"/>
                    <a:pt x="46266" y="21342"/>
                    <a:pt x="45634" y="23143"/>
                  </a:cubicBezTo>
                </a:path>
              </a:pathLst>
            </a:custGeom>
            <a:solidFill>
              <a:srgbClr val="100721"/>
            </a:solidFill>
            <a:ln w="4048" cap="flat">
              <a:noFill/>
              <a:prstDash val="solid"/>
              <a:miter/>
            </a:ln>
          </p:spPr>
          <p:txBody>
            <a:bodyPr/>
            <a:lstStyle/>
            <a:p>
              <a:endParaRPr lang="en-US"/>
            </a:p>
          </p:txBody>
        </p:sp>
        <p:sp>
          <p:nvSpPr>
            <p:cNvPr id="272" name="Freeform 271">
              <a:extLst>
                <a:ext uri="{FF2B5EF4-FFF2-40B4-BE49-F238E27FC236}">
                  <a16:creationId xmlns:a16="http://schemas.microsoft.com/office/drawing/2014/main" id="{6D4F2983-0B82-11AC-3DCF-3640AAAFAFBF}"/>
                </a:ext>
              </a:extLst>
            </p:cNvPr>
            <p:cNvSpPr/>
            <p:nvPr/>
          </p:nvSpPr>
          <p:spPr>
            <a:xfrm>
              <a:off x="5828088" y="4457106"/>
              <a:ext cx="178" cy="2473"/>
            </a:xfrm>
            <a:custGeom>
              <a:avLst/>
              <a:gdLst>
                <a:gd name="csX0" fmla="*/ 0 w 178"/>
                <a:gd name="csY0" fmla="*/ 267 h 2473"/>
                <a:gd name="csX1" fmla="*/ 178 w 178"/>
                <a:gd name="csY1" fmla="*/ 2473 h 2473"/>
                <a:gd name="csX2" fmla="*/ 0 w 178"/>
                <a:gd name="csY2" fmla="*/ 0 h 2473"/>
                <a:gd name="csX3" fmla="*/ 0 w 178"/>
                <a:gd name="csY3" fmla="*/ 271 h 2473"/>
              </a:gdLst>
              <a:ahLst/>
              <a:cxnLst>
                <a:cxn ang="0">
                  <a:pos x="csX0" y="csY0"/>
                </a:cxn>
                <a:cxn ang="0">
                  <a:pos x="csX1" y="csY1"/>
                </a:cxn>
                <a:cxn ang="0">
                  <a:pos x="csX2" y="csY2"/>
                </a:cxn>
                <a:cxn ang="0">
                  <a:pos x="csX3" y="csY3"/>
                </a:cxn>
              </a:cxnLst>
              <a:rect l="l" t="t" r="r" b="b"/>
              <a:pathLst>
                <a:path w="178" h="2473">
                  <a:moveTo>
                    <a:pt x="0" y="267"/>
                  </a:moveTo>
                  <a:cubicBezTo>
                    <a:pt x="0" y="1032"/>
                    <a:pt x="44" y="1753"/>
                    <a:pt x="178" y="2473"/>
                  </a:cubicBezTo>
                  <a:cubicBezTo>
                    <a:pt x="178" y="1575"/>
                    <a:pt x="134" y="765"/>
                    <a:pt x="0" y="0"/>
                  </a:cubicBezTo>
                  <a:lnTo>
                    <a:pt x="0" y="271"/>
                  </a:lnTo>
                  <a:close/>
                </a:path>
              </a:pathLst>
            </a:custGeom>
            <a:solidFill>
              <a:srgbClr val="100721"/>
            </a:solidFill>
            <a:ln w="4048" cap="flat">
              <a:noFill/>
              <a:prstDash val="solid"/>
              <a:miter/>
            </a:ln>
          </p:spPr>
          <p:txBody>
            <a:bodyPr/>
            <a:lstStyle/>
            <a:p>
              <a:endParaRPr lang="en-US"/>
            </a:p>
          </p:txBody>
        </p:sp>
        <p:sp>
          <p:nvSpPr>
            <p:cNvPr id="273" name="Freeform 272">
              <a:extLst>
                <a:ext uri="{FF2B5EF4-FFF2-40B4-BE49-F238E27FC236}">
                  <a16:creationId xmlns:a16="http://schemas.microsoft.com/office/drawing/2014/main" id="{171A220A-534F-E943-4407-38C9A9D1FDA3}"/>
                </a:ext>
              </a:extLst>
            </p:cNvPr>
            <p:cNvSpPr/>
            <p:nvPr/>
          </p:nvSpPr>
          <p:spPr>
            <a:xfrm>
              <a:off x="5932433" y="4436585"/>
              <a:ext cx="123204" cy="113391"/>
            </a:xfrm>
            <a:custGeom>
              <a:avLst/>
              <a:gdLst>
                <a:gd name="csX0" fmla="*/ 121079 w 123204"/>
                <a:gd name="csY0" fmla="*/ 110417 h 113391"/>
                <a:gd name="csX1" fmla="*/ 112396 w 123204"/>
                <a:gd name="csY1" fmla="*/ 99211 h 113391"/>
                <a:gd name="csX2" fmla="*/ 112396 w 123204"/>
                <a:gd name="csY2" fmla="*/ 33385 h 113391"/>
                <a:gd name="csX3" fmla="*/ 104296 w 123204"/>
                <a:gd name="csY3" fmla="*/ 8234 h 113391"/>
                <a:gd name="csX4" fmla="*/ 81124 w 123204"/>
                <a:gd name="csY4" fmla="*/ 0 h 113391"/>
                <a:gd name="csX5" fmla="*/ 61236 w 123204"/>
                <a:gd name="csY5" fmla="*/ 4591 h 113391"/>
                <a:gd name="csX6" fmla="*/ 43193 w 123204"/>
                <a:gd name="csY6" fmla="*/ 16245 h 113391"/>
                <a:gd name="csX7" fmla="*/ 43104 w 123204"/>
                <a:gd name="csY7" fmla="*/ 16245 h 113391"/>
                <a:gd name="csX8" fmla="*/ 27624 w 123204"/>
                <a:gd name="csY8" fmla="*/ 4906 h 113391"/>
                <a:gd name="csX9" fmla="*/ 24341 w 123204"/>
                <a:gd name="csY9" fmla="*/ 5222 h 113391"/>
                <a:gd name="csX10" fmla="*/ 20698 w 123204"/>
                <a:gd name="csY10" fmla="*/ 6437 h 113391"/>
                <a:gd name="csX11" fmla="*/ 0 w 123204"/>
                <a:gd name="csY11" fmla="*/ 13456 h 113391"/>
                <a:gd name="csX12" fmla="*/ 0 w 123204"/>
                <a:gd name="csY12" fmla="*/ 15751 h 113391"/>
                <a:gd name="csX13" fmla="*/ 3421 w 123204"/>
                <a:gd name="csY13" fmla="*/ 16650 h 113391"/>
                <a:gd name="csX14" fmla="*/ 9586 w 123204"/>
                <a:gd name="csY14" fmla="*/ 19982 h 113391"/>
                <a:gd name="csX15" fmla="*/ 11205 w 123204"/>
                <a:gd name="csY15" fmla="*/ 27406 h 113391"/>
                <a:gd name="csX16" fmla="*/ 11205 w 123204"/>
                <a:gd name="csY16" fmla="*/ 98948 h 113391"/>
                <a:gd name="csX17" fmla="*/ 3198 w 123204"/>
                <a:gd name="csY17" fmla="*/ 110154 h 113391"/>
                <a:gd name="csX18" fmla="*/ 4 w 123204"/>
                <a:gd name="csY18" fmla="*/ 111052 h 113391"/>
                <a:gd name="csX19" fmla="*/ 4 w 123204"/>
                <a:gd name="csY19" fmla="*/ 113348 h 113391"/>
                <a:gd name="csX20" fmla="*/ 53727 w 123204"/>
                <a:gd name="csY20" fmla="*/ 113348 h 113391"/>
                <a:gd name="csX21" fmla="*/ 53727 w 123204"/>
                <a:gd name="csY21" fmla="*/ 111052 h 113391"/>
                <a:gd name="csX22" fmla="*/ 51658 w 123204"/>
                <a:gd name="csY22" fmla="*/ 110376 h 113391"/>
                <a:gd name="csX23" fmla="*/ 43651 w 123204"/>
                <a:gd name="csY23" fmla="*/ 99171 h 113391"/>
                <a:gd name="csX24" fmla="*/ 43651 w 123204"/>
                <a:gd name="csY24" fmla="*/ 21512 h 113391"/>
                <a:gd name="csX25" fmla="*/ 43878 w 123204"/>
                <a:gd name="csY25" fmla="*/ 21334 h 113391"/>
                <a:gd name="csX26" fmla="*/ 65612 w 123204"/>
                <a:gd name="csY26" fmla="*/ 11480 h 113391"/>
                <a:gd name="csX27" fmla="*/ 80234 w 123204"/>
                <a:gd name="csY27" fmla="*/ 26102 h 113391"/>
                <a:gd name="csX28" fmla="*/ 80234 w 123204"/>
                <a:gd name="csY28" fmla="*/ 98993 h 113391"/>
                <a:gd name="csX29" fmla="*/ 72227 w 123204"/>
                <a:gd name="csY29" fmla="*/ 110198 h 113391"/>
                <a:gd name="csX30" fmla="*/ 69255 w 123204"/>
                <a:gd name="csY30" fmla="*/ 111097 h 113391"/>
                <a:gd name="csX31" fmla="*/ 69255 w 123204"/>
                <a:gd name="csY31" fmla="*/ 113392 h 113391"/>
                <a:gd name="csX32" fmla="*/ 123205 w 123204"/>
                <a:gd name="csY32" fmla="*/ 113392 h 113391"/>
                <a:gd name="csX33" fmla="*/ 123205 w 123204"/>
                <a:gd name="csY33" fmla="*/ 111097 h 113391"/>
                <a:gd name="csX34" fmla="*/ 121136 w 123204"/>
                <a:gd name="csY34" fmla="*/ 110421 h 113391"/>
                <a:gd name="csX35" fmla="*/ 121092 w 123204"/>
                <a:gd name="csY35" fmla="*/ 110421 h 1133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23204" h="113391">
                  <a:moveTo>
                    <a:pt x="121079" y="110417"/>
                  </a:moveTo>
                  <a:cubicBezTo>
                    <a:pt x="115274" y="108887"/>
                    <a:pt x="112396" y="105154"/>
                    <a:pt x="112396" y="99211"/>
                  </a:cubicBezTo>
                  <a:lnTo>
                    <a:pt x="112396" y="33385"/>
                  </a:lnTo>
                  <a:cubicBezTo>
                    <a:pt x="112396" y="22091"/>
                    <a:pt x="109696" y="13723"/>
                    <a:pt x="104296" y="8234"/>
                  </a:cubicBezTo>
                  <a:cubicBezTo>
                    <a:pt x="98896" y="2745"/>
                    <a:pt x="91156" y="0"/>
                    <a:pt x="81124" y="0"/>
                  </a:cubicBezTo>
                  <a:cubicBezTo>
                    <a:pt x="74554" y="0"/>
                    <a:pt x="67940" y="1530"/>
                    <a:pt x="61236" y="4591"/>
                  </a:cubicBezTo>
                  <a:cubicBezTo>
                    <a:pt x="54532" y="7651"/>
                    <a:pt x="48501" y="11521"/>
                    <a:pt x="43193" y="16245"/>
                  </a:cubicBezTo>
                  <a:lnTo>
                    <a:pt x="43104" y="16245"/>
                  </a:lnTo>
                  <a:cubicBezTo>
                    <a:pt x="40991" y="9631"/>
                    <a:pt x="34871" y="4906"/>
                    <a:pt x="27624" y="4906"/>
                  </a:cubicBezTo>
                  <a:cubicBezTo>
                    <a:pt x="26499" y="4906"/>
                    <a:pt x="25374" y="5040"/>
                    <a:pt x="24341" y="5222"/>
                  </a:cubicBezTo>
                  <a:lnTo>
                    <a:pt x="20698" y="6437"/>
                  </a:lnTo>
                  <a:lnTo>
                    <a:pt x="0" y="13456"/>
                  </a:lnTo>
                  <a:lnTo>
                    <a:pt x="0" y="15751"/>
                  </a:lnTo>
                  <a:lnTo>
                    <a:pt x="3421" y="16650"/>
                  </a:lnTo>
                  <a:cubicBezTo>
                    <a:pt x="6481" y="17281"/>
                    <a:pt x="8505" y="18358"/>
                    <a:pt x="9586" y="19982"/>
                  </a:cubicBezTo>
                  <a:cubicBezTo>
                    <a:pt x="10667" y="21601"/>
                    <a:pt x="11205" y="24074"/>
                    <a:pt x="11205" y="27406"/>
                  </a:cubicBezTo>
                  <a:lnTo>
                    <a:pt x="11205" y="98948"/>
                  </a:lnTo>
                  <a:cubicBezTo>
                    <a:pt x="11205" y="104887"/>
                    <a:pt x="8550" y="108623"/>
                    <a:pt x="3198" y="110154"/>
                  </a:cubicBezTo>
                  <a:lnTo>
                    <a:pt x="4" y="111052"/>
                  </a:lnTo>
                  <a:lnTo>
                    <a:pt x="4" y="113348"/>
                  </a:lnTo>
                  <a:lnTo>
                    <a:pt x="53727" y="113348"/>
                  </a:lnTo>
                  <a:lnTo>
                    <a:pt x="53727" y="111052"/>
                  </a:lnTo>
                  <a:lnTo>
                    <a:pt x="51658" y="110376"/>
                  </a:lnTo>
                  <a:cubicBezTo>
                    <a:pt x="46302" y="108846"/>
                    <a:pt x="43651" y="105114"/>
                    <a:pt x="43651" y="99171"/>
                  </a:cubicBezTo>
                  <a:lnTo>
                    <a:pt x="43651" y="21512"/>
                  </a:lnTo>
                  <a:cubicBezTo>
                    <a:pt x="43651" y="21512"/>
                    <a:pt x="43784" y="21378"/>
                    <a:pt x="43878" y="21334"/>
                  </a:cubicBezTo>
                  <a:cubicBezTo>
                    <a:pt x="51707" y="14764"/>
                    <a:pt x="58953" y="11480"/>
                    <a:pt x="65612" y="11480"/>
                  </a:cubicBezTo>
                  <a:cubicBezTo>
                    <a:pt x="75376" y="11480"/>
                    <a:pt x="80234" y="16338"/>
                    <a:pt x="80234" y="26102"/>
                  </a:cubicBezTo>
                  <a:lnTo>
                    <a:pt x="80234" y="98993"/>
                  </a:lnTo>
                  <a:cubicBezTo>
                    <a:pt x="80234" y="104798"/>
                    <a:pt x="77578" y="108530"/>
                    <a:pt x="72227" y="110198"/>
                  </a:cubicBezTo>
                  <a:lnTo>
                    <a:pt x="69255" y="111097"/>
                  </a:lnTo>
                  <a:lnTo>
                    <a:pt x="69255" y="113392"/>
                  </a:lnTo>
                  <a:lnTo>
                    <a:pt x="123205" y="113392"/>
                  </a:lnTo>
                  <a:lnTo>
                    <a:pt x="123205" y="111097"/>
                  </a:lnTo>
                  <a:lnTo>
                    <a:pt x="121136" y="110421"/>
                  </a:lnTo>
                  <a:lnTo>
                    <a:pt x="121092" y="110421"/>
                  </a:lnTo>
                  <a:close/>
                </a:path>
              </a:pathLst>
            </a:custGeom>
            <a:solidFill>
              <a:srgbClr val="100721"/>
            </a:solidFill>
            <a:ln w="4048" cap="flat">
              <a:noFill/>
              <a:prstDash val="solid"/>
              <a:miter/>
            </a:ln>
          </p:spPr>
          <p:txBody>
            <a:bodyPr/>
            <a:lstStyle/>
            <a:p>
              <a:endParaRPr lang="en-US"/>
            </a:p>
          </p:txBody>
        </p:sp>
        <p:sp>
          <p:nvSpPr>
            <p:cNvPr id="274" name="Freeform 273">
              <a:extLst>
                <a:ext uri="{FF2B5EF4-FFF2-40B4-BE49-F238E27FC236}">
                  <a16:creationId xmlns:a16="http://schemas.microsoft.com/office/drawing/2014/main" id="{5684642C-4F96-D3E4-BA06-B38A1E365AE8}"/>
                </a:ext>
              </a:extLst>
            </p:cNvPr>
            <p:cNvSpPr/>
            <p:nvPr/>
          </p:nvSpPr>
          <p:spPr>
            <a:xfrm>
              <a:off x="5896570" y="4538764"/>
              <a:ext cx="133" cy="854"/>
            </a:xfrm>
            <a:custGeom>
              <a:avLst/>
              <a:gdLst>
                <a:gd name="csX0" fmla="*/ 0 w 133"/>
                <a:gd name="csY0" fmla="*/ 0 h 854"/>
                <a:gd name="csX1" fmla="*/ 134 w 133"/>
                <a:gd name="csY1" fmla="*/ 854 h 854"/>
                <a:gd name="csX2" fmla="*/ 0 w 133"/>
                <a:gd name="csY2" fmla="*/ 0 h 854"/>
              </a:gdLst>
              <a:ahLst/>
              <a:cxnLst>
                <a:cxn ang="0">
                  <a:pos x="csX0" y="csY0"/>
                </a:cxn>
                <a:cxn ang="0">
                  <a:pos x="csX1" y="csY1"/>
                </a:cxn>
                <a:cxn ang="0">
                  <a:pos x="csX2" y="csY2"/>
                </a:cxn>
              </a:cxnLst>
              <a:rect l="l" t="t" r="r" b="b"/>
              <a:pathLst>
                <a:path w="133" h="854">
                  <a:moveTo>
                    <a:pt x="0" y="0"/>
                  </a:moveTo>
                  <a:cubicBezTo>
                    <a:pt x="44" y="271"/>
                    <a:pt x="89" y="583"/>
                    <a:pt x="134" y="854"/>
                  </a:cubicBezTo>
                  <a:lnTo>
                    <a:pt x="0" y="0"/>
                  </a:lnTo>
                  <a:close/>
                </a:path>
              </a:pathLst>
            </a:custGeom>
            <a:solidFill>
              <a:srgbClr val="100721"/>
            </a:solidFill>
            <a:ln w="4048" cap="flat">
              <a:noFill/>
              <a:prstDash val="solid"/>
              <a:miter/>
            </a:ln>
          </p:spPr>
          <p:txBody>
            <a:bodyPr/>
            <a:lstStyle/>
            <a:p>
              <a:endParaRPr lang="en-US"/>
            </a:p>
          </p:txBody>
        </p:sp>
        <p:sp>
          <p:nvSpPr>
            <p:cNvPr id="275" name="Freeform 274">
              <a:extLst>
                <a:ext uri="{FF2B5EF4-FFF2-40B4-BE49-F238E27FC236}">
                  <a16:creationId xmlns:a16="http://schemas.microsoft.com/office/drawing/2014/main" id="{5E83BFAC-60FD-3E66-B89D-3B64DA57166B}"/>
                </a:ext>
              </a:extLst>
            </p:cNvPr>
            <p:cNvSpPr/>
            <p:nvPr/>
          </p:nvSpPr>
          <p:spPr>
            <a:xfrm>
              <a:off x="5796602" y="4441042"/>
              <a:ext cx="120630" cy="112258"/>
            </a:xfrm>
            <a:custGeom>
              <a:avLst/>
              <a:gdLst>
                <a:gd name="csX0" fmla="*/ 118371 w 120630"/>
                <a:gd name="csY0" fmla="*/ 105960 h 112258"/>
                <a:gd name="csX1" fmla="*/ 112433 w 120630"/>
                <a:gd name="csY1" fmla="*/ 101369 h 112258"/>
                <a:gd name="csX2" fmla="*/ 111085 w 120630"/>
                <a:gd name="csY2" fmla="*/ 93584 h 112258"/>
                <a:gd name="csX3" fmla="*/ 111085 w 120630"/>
                <a:gd name="csY3" fmla="*/ 31628 h 112258"/>
                <a:gd name="csX4" fmla="*/ 111356 w 120630"/>
                <a:gd name="csY4" fmla="*/ 17994 h 112258"/>
                <a:gd name="csX5" fmla="*/ 111356 w 120630"/>
                <a:gd name="csY5" fmla="*/ 15970 h 112258"/>
                <a:gd name="csX6" fmla="*/ 95159 w 120630"/>
                <a:gd name="csY6" fmla="*/ 312 h 112258"/>
                <a:gd name="csX7" fmla="*/ 92641 w 120630"/>
                <a:gd name="csY7" fmla="*/ 538 h 112258"/>
                <a:gd name="csX8" fmla="*/ 90617 w 120630"/>
                <a:gd name="csY8" fmla="*/ 988 h 112258"/>
                <a:gd name="csX9" fmla="*/ 69425 w 120630"/>
                <a:gd name="csY9" fmla="*/ 5578 h 112258"/>
                <a:gd name="csX10" fmla="*/ 69425 w 120630"/>
                <a:gd name="csY10" fmla="*/ 7874 h 112258"/>
                <a:gd name="csX11" fmla="*/ 71721 w 120630"/>
                <a:gd name="csY11" fmla="*/ 8550 h 112258"/>
                <a:gd name="csX12" fmla="*/ 77659 w 120630"/>
                <a:gd name="csY12" fmla="*/ 11610 h 112258"/>
                <a:gd name="csX13" fmla="*/ 78963 w 120630"/>
                <a:gd name="csY13" fmla="*/ 15120 h 112258"/>
                <a:gd name="csX14" fmla="*/ 79279 w 120630"/>
                <a:gd name="csY14" fmla="*/ 19034 h 112258"/>
                <a:gd name="csX15" fmla="*/ 79279 w 120630"/>
                <a:gd name="csY15" fmla="*/ 19933 h 112258"/>
                <a:gd name="csX16" fmla="*/ 78380 w 120630"/>
                <a:gd name="csY16" fmla="*/ 93499 h 112258"/>
                <a:gd name="csX17" fmla="*/ 68300 w 120630"/>
                <a:gd name="csY17" fmla="*/ 98989 h 112258"/>
                <a:gd name="csX18" fmla="*/ 56872 w 120630"/>
                <a:gd name="csY18" fmla="*/ 100835 h 112258"/>
                <a:gd name="csX19" fmla="*/ 46254 w 120630"/>
                <a:gd name="csY19" fmla="*/ 97414 h 112258"/>
                <a:gd name="csX20" fmla="*/ 42024 w 120630"/>
                <a:gd name="csY20" fmla="*/ 86662 h 112258"/>
                <a:gd name="csX21" fmla="*/ 42024 w 120630"/>
                <a:gd name="csY21" fmla="*/ 31587 h 112258"/>
                <a:gd name="csX22" fmla="*/ 42517 w 120630"/>
                <a:gd name="csY22" fmla="*/ 17188 h 112258"/>
                <a:gd name="csX23" fmla="*/ 42517 w 120630"/>
                <a:gd name="csY23" fmla="*/ 16063 h 112258"/>
                <a:gd name="csX24" fmla="*/ 26321 w 120630"/>
                <a:gd name="csY24" fmla="*/ 0 h 112258"/>
                <a:gd name="csX25" fmla="*/ 23981 w 120630"/>
                <a:gd name="csY25" fmla="*/ 178 h 112258"/>
                <a:gd name="csX26" fmla="*/ 22407 w 120630"/>
                <a:gd name="csY26" fmla="*/ 494 h 112258"/>
                <a:gd name="csX27" fmla="*/ 0 w 120630"/>
                <a:gd name="csY27" fmla="*/ 4902 h 112258"/>
                <a:gd name="csX28" fmla="*/ 0 w 120630"/>
                <a:gd name="csY28" fmla="*/ 7198 h 112258"/>
                <a:gd name="csX29" fmla="*/ 2745 w 120630"/>
                <a:gd name="csY29" fmla="*/ 8096 h 112258"/>
                <a:gd name="csX30" fmla="*/ 8461 w 120630"/>
                <a:gd name="csY30" fmla="*/ 11290 h 112258"/>
                <a:gd name="csX31" fmla="*/ 10125 w 120630"/>
                <a:gd name="csY31" fmla="*/ 16014 h 112258"/>
                <a:gd name="csX32" fmla="*/ 10258 w 120630"/>
                <a:gd name="csY32" fmla="*/ 18488 h 112258"/>
                <a:gd name="csX33" fmla="*/ 10258 w 120630"/>
                <a:gd name="csY33" fmla="*/ 18848 h 112258"/>
                <a:gd name="csX34" fmla="*/ 9582 w 120630"/>
                <a:gd name="csY34" fmla="*/ 77566 h 112258"/>
                <a:gd name="csX35" fmla="*/ 13586 w 120630"/>
                <a:gd name="csY35" fmla="*/ 97770 h 112258"/>
                <a:gd name="csX36" fmla="*/ 25240 w 120630"/>
                <a:gd name="csY36" fmla="*/ 108838 h 112258"/>
                <a:gd name="csX37" fmla="*/ 41574 w 120630"/>
                <a:gd name="csY37" fmla="*/ 112259 h 112258"/>
                <a:gd name="csX38" fmla="*/ 62272 w 120630"/>
                <a:gd name="csY38" fmla="*/ 108028 h 112258"/>
                <a:gd name="csX39" fmla="*/ 78607 w 120630"/>
                <a:gd name="csY39" fmla="*/ 97633 h 112258"/>
                <a:gd name="csX40" fmla="*/ 78740 w 120630"/>
                <a:gd name="csY40" fmla="*/ 98487 h 112258"/>
                <a:gd name="csX41" fmla="*/ 93139 w 120630"/>
                <a:gd name="csY41" fmla="*/ 110409 h 112258"/>
                <a:gd name="csX42" fmla="*/ 95479 w 120630"/>
                <a:gd name="csY42" fmla="*/ 110275 h 112258"/>
                <a:gd name="csX43" fmla="*/ 120630 w 120630"/>
                <a:gd name="csY43" fmla="*/ 108834 h 112258"/>
                <a:gd name="csX44" fmla="*/ 120630 w 120630"/>
                <a:gd name="csY44" fmla="*/ 106539 h 112258"/>
                <a:gd name="csX45" fmla="*/ 118335 w 120630"/>
                <a:gd name="csY45" fmla="*/ 105863 h 112258"/>
                <a:gd name="csX46" fmla="*/ 118379 w 120630"/>
                <a:gd name="csY46" fmla="*/ 105951 h 1122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120630" h="112258">
                  <a:moveTo>
                    <a:pt x="118371" y="105960"/>
                  </a:moveTo>
                  <a:cubicBezTo>
                    <a:pt x="115311" y="104745"/>
                    <a:pt x="113331" y="103215"/>
                    <a:pt x="112433" y="101369"/>
                  </a:cubicBezTo>
                  <a:cubicBezTo>
                    <a:pt x="111534" y="99523"/>
                    <a:pt x="111085" y="96961"/>
                    <a:pt x="111085" y="93584"/>
                  </a:cubicBezTo>
                  <a:lnTo>
                    <a:pt x="111085" y="31628"/>
                  </a:lnTo>
                  <a:lnTo>
                    <a:pt x="111356" y="17994"/>
                  </a:lnTo>
                  <a:lnTo>
                    <a:pt x="111356" y="15970"/>
                  </a:lnTo>
                  <a:cubicBezTo>
                    <a:pt x="111085" y="7287"/>
                    <a:pt x="103932" y="312"/>
                    <a:pt x="95159" y="312"/>
                  </a:cubicBezTo>
                  <a:cubicBezTo>
                    <a:pt x="94305" y="312"/>
                    <a:pt x="93496" y="401"/>
                    <a:pt x="92641" y="538"/>
                  </a:cubicBezTo>
                  <a:lnTo>
                    <a:pt x="90617" y="988"/>
                  </a:lnTo>
                  <a:lnTo>
                    <a:pt x="69425" y="5578"/>
                  </a:lnTo>
                  <a:lnTo>
                    <a:pt x="69425" y="7874"/>
                  </a:lnTo>
                  <a:lnTo>
                    <a:pt x="71721" y="8550"/>
                  </a:lnTo>
                  <a:cubicBezTo>
                    <a:pt x="74599" y="9181"/>
                    <a:pt x="76578" y="10169"/>
                    <a:pt x="77659" y="11610"/>
                  </a:cubicBezTo>
                  <a:cubicBezTo>
                    <a:pt x="78291" y="12420"/>
                    <a:pt x="78696" y="13634"/>
                    <a:pt x="78963" y="15120"/>
                  </a:cubicBezTo>
                  <a:cubicBezTo>
                    <a:pt x="79141" y="16245"/>
                    <a:pt x="79279" y="17549"/>
                    <a:pt x="79279" y="19034"/>
                  </a:cubicBezTo>
                  <a:lnTo>
                    <a:pt x="79279" y="19933"/>
                  </a:lnTo>
                  <a:lnTo>
                    <a:pt x="78380" y="93499"/>
                  </a:lnTo>
                  <a:cubicBezTo>
                    <a:pt x="75004" y="95929"/>
                    <a:pt x="71676" y="97774"/>
                    <a:pt x="68300" y="98989"/>
                  </a:cubicBezTo>
                  <a:cubicBezTo>
                    <a:pt x="64924" y="100203"/>
                    <a:pt x="61147" y="100835"/>
                    <a:pt x="56872" y="100835"/>
                  </a:cubicBezTo>
                  <a:cubicBezTo>
                    <a:pt x="52597" y="100835"/>
                    <a:pt x="49043" y="99709"/>
                    <a:pt x="46254" y="97414"/>
                  </a:cubicBezTo>
                  <a:cubicBezTo>
                    <a:pt x="43420" y="95119"/>
                    <a:pt x="42024" y="91565"/>
                    <a:pt x="42024" y="86662"/>
                  </a:cubicBezTo>
                  <a:lnTo>
                    <a:pt x="42024" y="31587"/>
                  </a:lnTo>
                  <a:lnTo>
                    <a:pt x="42517" y="17188"/>
                  </a:lnTo>
                  <a:lnTo>
                    <a:pt x="42517" y="16063"/>
                  </a:lnTo>
                  <a:cubicBezTo>
                    <a:pt x="42473" y="7153"/>
                    <a:pt x="35227" y="0"/>
                    <a:pt x="26321" y="0"/>
                  </a:cubicBezTo>
                  <a:cubicBezTo>
                    <a:pt x="25511" y="0"/>
                    <a:pt x="24746" y="89"/>
                    <a:pt x="23981" y="178"/>
                  </a:cubicBezTo>
                  <a:lnTo>
                    <a:pt x="22407" y="494"/>
                  </a:lnTo>
                  <a:lnTo>
                    <a:pt x="0" y="4902"/>
                  </a:lnTo>
                  <a:lnTo>
                    <a:pt x="0" y="7198"/>
                  </a:lnTo>
                  <a:lnTo>
                    <a:pt x="2745" y="8096"/>
                  </a:lnTo>
                  <a:cubicBezTo>
                    <a:pt x="5356" y="8728"/>
                    <a:pt x="7242" y="9760"/>
                    <a:pt x="8461" y="11290"/>
                  </a:cubicBezTo>
                  <a:cubicBezTo>
                    <a:pt x="9315" y="12371"/>
                    <a:pt x="9857" y="13946"/>
                    <a:pt x="10125" y="16014"/>
                  </a:cubicBezTo>
                  <a:cubicBezTo>
                    <a:pt x="10213" y="16780"/>
                    <a:pt x="10258" y="17589"/>
                    <a:pt x="10258" y="18488"/>
                  </a:cubicBezTo>
                  <a:lnTo>
                    <a:pt x="10258" y="18848"/>
                  </a:lnTo>
                  <a:lnTo>
                    <a:pt x="9582" y="77566"/>
                  </a:lnTo>
                  <a:cubicBezTo>
                    <a:pt x="9449" y="85933"/>
                    <a:pt x="10752" y="92686"/>
                    <a:pt x="13586" y="97770"/>
                  </a:cubicBezTo>
                  <a:cubicBezTo>
                    <a:pt x="16419" y="102855"/>
                    <a:pt x="20289" y="106591"/>
                    <a:pt x="25240" y="108838"/>
                  </a:cubicBezTo>
                  <a:cubicBezTo>
                    <a:pt x="30191" y="111133"/>
                    <a:pt x="35636" y="112259"/>
                    <a:pt x="41574" y="112259"/>
                  </a:cubicBezTo>
                  <a:cubicBezTo>
                    <a:pt x="49492" y="112259"/>
                    <a:pt x="56378" y="110862"/>
                    <a:pt x="62272" y="108028"/>
                  </a:cubicBezTo>
                  <a:cubicBezTo>
                    <a:pt x="68122" y="105239"/>
                    <a:pt x="73567" y="101729"/>
                    <a:pt x="78607" y="97633"/>
                  </a:cubicBezTo>
                  <a:lnTo>
                    <a:pt x="78740" y="98487"/>
                  </a:lnTo>
                  <a:cubicBezTo>
                    <a:pt x="80181" y="105190"/>
                    <a:pt x="86031" y="110230"/>
                    <a:pt x="93139" y="110409"/>
                  </a:cubicBezTo>
                  <a:lnTo>
                    <a:pt x="95479" y="110275"/>
                  </a:lnTo>
                  <a:lnTo>
                    <a:pt x="120630" y="108834"/>
                  </a:lnTo>
                  <a:lnTo>
                    <a:pt x="120630" y="106539"/>
                  </a:lnTo>
                  <a:lnTo>
                    <a:pt x="118335" y="105863"/>
                  </a:lnTo>
                  <a:lnTo>
                    <a:pt x="118379" y="105951"/>
                  </a:lnTo>
                  <a:close/>
                </a:path>
              </a:pathLst>
            </a:custGeom>
            <a:solidFill>
              <a:srgbClr val="100721"/>
            </a:solidFill>
            <a:ln w="4048" cap="flat">
              <a:noFill/>
              <a:prstDash val="solid"/>
              <a:miter/>
            </a:ln>
          </p:spPr>
          <p:txBody>
            <a:bodyPr/>
            <a:lstStyle/>
            <a:p>
              <a:endParaRPr lang="en-US"/>
            </a:p>
          </p:txBody>
        </p:sp>
        <p:sp>
          <p:nvSpPr>
            <p:cNvPr id="276" name="Freeform 275">
              <a:extLst>
                <a:ext uri="{FF2B5EF4-FFF2-40B4-BE49-F238E27FC236}">
                  <a16:creationId xmlns:a16="http://schemas.microsoft.com/office/drawing/2014/main" id="{5123D03E-EB4A-AAF0-02BF-A9B62A6B8C11}"/>
                </a:ext>
              </a:extLst>
            </p:cNvPr>
            <p:cNvSpPr/>
            <p:nvPr/>
          </p:nvSpPr>
          <p:spPr>
            <a:xfrm>
              <a:off x="6232954" y="4435322"/>
              <a:ext cx="3376" cy="45355"/>
            </a:xfrm>
            <a:custGeom>
              <a:avLst/>
              <a:gdLst>
                <a:gd name="csX0" fmla="*/ 0 w 3376"/>
                <a:gd name="csY0" fmla="*/ 0 h 45355"/>
                <a:gd name="csX1" fmla="*/ 3376 w 3376"/>
                <a:gd name="csY1" fmla="*/ 0 h 45355"/>
                <a:gd name="csX2" fmla="*/ 3376 w 3376"/>
                <a:gd name="csY2" fmla="*/ 45355 h 45355"/>
                <a:gd name="csX3" fmla="*/ 0 w 3376"/>
                <a:gd name="csY3" fmla="*/ 45355 h 45355"/>
              </a:gdLst>
              <a:ahLst/>
              <a:cxnLst>
                <a:cxn ang="0">
                  <a:pos x="csX0" y="csY0"/>
                </a:cxn>
                <a:cxn ang="0">
                  <a:pos x="csX1" y="csY1"/>
                </a:cxn>
                <a:cxn ang="0">
                  <a:pos x="csX2" y="csY2"/>
                </a:cxn>
                <a:cxn ang="0">
                  <a:pos x="csX3" y="csY3"/>
                </a:cxn>
              </a:cxnLst>
              <a:rect l="l" t="t" r="r" b="b"/>
              <a:pathLst>
                <a:path w="3376" h="45355">
                  <a:moveTo>
                    <a:pt x="0" y="0"/>
                  </a:moveTo>
                  <a:lnTo>
                    <a:pt x="3376" y="0"/>
                  </a:lnTo>
                  <a:lnTo>
                    <a:pt x="3376" y="45355"/>
                  </a:lnTo>
                  <a:lnTo>
                    <a:pt x="0" y="45355"/>
                  </a:lnTo>
                  <a:close/>
                </a:path>
              </a:pathLst>
            </a:custGeom>
            <a:solidFill>
              <a:srgbClr val="100721"/>
            </a:solidFill>
            <a:ln w="4048" cap="flat">
              <a:noFill/>
              <a:prstDash val="solid"/>
              <a:miter/>
            </a:ln>
          </p:spPr>
          <p:txBody>
            <a:bodyPr/>
            <a:lstStyle/>
            <a:p>
              <a:endParaRPr lang="en-US"/>
            </a:p>
          </p:txBody>
        </p:sp>
        <p:sp>
          <p:nvSpPr>
            <p:cNvPr id="277" name="Freeform 276">
              <a:extLst>
                <a:ext uri="{FF2B5EF4-FFF2-40B4-BE49-F238E27FC236}">
                  <a16:creationId xmlns:a16="http://schemas.microsoft.com/office/drawing/2014/main" id="{467972DD-8339-D1F8-A505-D572B6ED6993}"/>
                </a:ext>
              </a:extLst>
            </p:cNvPr>
            <p:cNvSpPr/>
            <p:nvPr/>
          </p:nvSpPr>
          <p:spPr>
            <a:xfrm>
              <a:off x="6247620" y="4450349"/>
              <a:ext cx="24252" cy="30328"/>
            </a:xfrm>
            <a:custGeom>
              <a:avLst/>
              <a:gdLst>
                <a:gd name="csX0" fmla="*/ 24252 w 24252"/>
                <a:gd name="csY0" fmla="*/ 11476 h 30328"/>
                <a:gd name="csX1" fmla="*/ 24252 w 24252"/>
                <a:gd name="csY1" fmla="*/ 30329 h 30328"/>
                <a:gd name="csX2" fmla="*/ 20876 w 24252"/>
                <a:gd name="csY2" fmla="*/ 30329 h 30328"/>
                <a:gd name="csX3" fmla="*/ 20876 w 24252"/>
                <a:gd name="csY3" fmla="*/ 11970 h 30328"/>
                <a:gd name="csX4" fmla="*/ 12509 w 24252"/>
                <a:gd name="csY4" fmla="*/ 3287 h 30328"/>
                <a:gd name="csX5" fmla="*/ 3376 w 24252"/>
                <a:gd name="csY5" fmla="*/ 9902 h 30328"/>
                <a:gd name="csX6" fmla="*/ 3376 w 24252"/>
                <a:gd name="csY6" fmla="*/ 30329 h 30328"/>
                <a:gd name="csX7" fmla="*/ 0 w 24252"/>
                <a:gd name="csY7" fmla="*/ 30329 h 30328"/>
                <a:gd name="csX8" fmla="*/ 0 w 24252"/>
                <a:gd name="csY8" fmla="*/ 765 h 30328"/>
                <a:gd name="csX9" fmla="*/ 3061 w 24252"/>
                <a:gd name="csY9" fmla="*/ 765 h 30328"/>
                <a:gd name="csX10" fmla="*/ 3061 w 24252"/>
                <a:gd name="csY10" fmla="*/ 6165 h 30328"/>
                <a:gd name="csX11" fmla="*/ 13185 w 24252"/>
                <a:gd name="csY11" fmla="*/ 0 h 30328"/>
                <a:gd name="csX12" fmla="*/ 24252 w 24252"/>
                <a:gd name="csY12" fmla="*/ 11472 h 303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252" h="30328">
                  <a:moveTo>
                    <a:pt x="24252" y="11476"/>
                  </a:moveTo>
                  <a:lnTo>
                    <a:pt x="24252" y="30329"/>
                  </a:lnTo>
                  <a:lnTo>
                    <a:pt x="20876" y="30329"/>
                  </a:lnTo>
                  <a:lnTo>
                    <a:pt x="20876" y="11970"/>
                  </a:lnTo>
                  <a:cubicBezTo>
                    <a:pt x="20876" y="5894"/>
                    <a:pt x="17322" y="3287"/>
                    <a:pt x="12509" y="3287"/>
                  </a:cubicBezTo>
                  <a:cubicBezTo>
                    <a:pt x="5983" y="3287"/>
                    <a:pt x="3376" y="9902"/>
                    <a:pt x="3376" y="9902"/>
                  </a:cubicBezTo>
                  <a:lnTo>
                    <a:pt x="3376" y="30329"/>
                  </a:lnTo>
                  <a:lnTo>
                    <a:pt x="0" y="30329"/>
                  </a:lnTo>
                  <a:lnTo>
                    <a:pt x="0" y="765"/>
                  </a:lnTo>
                  <a:lnTo>
                    <a:pt x="3061" y="765"/>
                  </a:lnTo>
                  <a:lnTo>
                    <a:pt x="3061" y="6165"/>
                  </a:lnTo>
                  <a:cubicBezTo>
                    <a:pt x="3061" y="6165"/>
                    <a:pt x="5894" y="0"/>
                    <a:pt x="13185" y="0"/>
                  </a:cubicBezTo>
                  <a:cubicBezTo>
                    <a:pt x="18674" y="0"/>
                    <a:pt x="24252" y="3421"/>
                    <a:pt x="24252" y="11472"/>
                  </a:cubicBezTo>
                </a:path>
              </a:pathLst>
            </a:custGeom>
            <a:solidFill>
              <a:srgbClr val="100721"/>
            </a:solidFill>
            <a:ln w="4048" cap="flat">
              <a:noFill/>
              <a:prstDash val="solid"/>
              <a:miter/>
            </a:ln>
          </p:spPr>
          <p:txBody>
            <a:bodyPr/>
            <a:lstStyle/>
            <a:p>
              <a:endParaRPr lang="en-US"/>
            </a:p>
          </p:txBody>
        </p:sp>
        <p:sp>
          <p:nvSpPr>
            <p:cNvPr id="278" name="Freeform 277">
              <a:extLst>
                <a:ext uri="{FF2B5EF4-FFF2-40B4-BE49-F238E27FC236}">
                  <a16:creationId xmlns:a16="http://schemas.microsoft.com/office/drawing/2014/main" id="{6E59912D-2BB9-B6A9-A38F-D8870F96A343}"/>
                </a:ext>
              </a:extLst>
            </p:cNvPr>
            <p:cNvSpPr/>
            <p:nvPr/>
          </p:nvSpPr>
          <p:spPr>
            <a:xfrm>
              <a:off x="6277046" y="4451114"/>
              <a:ext cx="29563" cy="30866"/>
            </a:xfrm>
            <a:custGeom>
              <a:avLst/>
              <a:gdLst>
                <a:gd name="csX0" fmla="*/ 3643 w 29563"/>
                <a:gd name="csY0" fmla="*/ 0 h 30866"/>
                <a:gd name="csX1" fmla="*/ 14849 w 29563"/>
                <a:gd name="csY1" fmla="*/ 23803 h 30866"/>
                <a:gd name="csX2" fmla="*/ 26054 w 29563"/>
                <a:gd name="csY2" fmla="*/ 0 h 30866"/>
                <a:gd name="csX3" fmla="*/ 29563 w 29563"/>
                <a:gd name="csY3" fmla="*/ 0 h 30866"/>
                <a:gd name="csX4" fmla="*/ 14759 w 29563"/>
                <a:gd name="csY4" fmla="*/ 30867 h 30866"/>
                <a:gd name="csX5" fmla="*/ 0 w 29563"/>
                <a:gd name="csY5" fmla="*/ 0 h 30866"/>
                <a:gd name="csX6" fmla="*/ 3643 w 29563"/>
                <a:gd name="csY6" fmla="*/ 0 h 3086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9563" h="30866">
                  <a:moveTo>
                    <a:pt x="3643" y="0"/>
                  </a:moveTo>
                  <a:lnTo>
                    <a:pt x="14849" y="23803"/>
                  </a:lnTo>
                  <a:lnTo>
                    <a:pt x="26054" y="0"/>
                  </a:lnTo>
                  <a:lnTo>
                    <a:pt x="29563" y="0"/>
                  </a:lnTo>
                  <a:lnTo>
                    <a:pt x="14759" y="30867"/>
                  </a:lnTo>
                  <a:lnTo>
                    <a:pt x="0" y="0"/>
                  </a:lnTo>
                  <a:lnTo>
                    <a:pt x="3643" y="0"/>
                  </a:lnTo>
                  <a:close/>
                </a:path>
              </a:pathLst>
            </a:custGeom>
            <a:solidFill>
              <a:srgbClr val="100721"/>
            </a:solidFill>
            <a:ln w="4048" cap="flat">
              <a:noFill/>
              <a:prstDash val="solid"/>
              <a:miter/>
            </a:ln>
          </p:spPr>
          <p:txBody>
            <a:bodyPr/>
            <a:lstStyle/>
            <a:p>
              <a:endParaRPr lang="en-US"/>
            </a:p>
          </p:txBody>
        </p:sp>
        <p:sp>
          <p:nvSpPr>
            <p:cNvPr id="279" name="Freeform 278">
              <a:extLst>
                <a:ext uri="{FF2B5EF4-FFF2-40B4-BE49-F238E27FC236}">
                  <a16:creationId xmlns:a16="http://schemas.microsoft.com/office/drawing/2014/main" id="{6BEB2F02-3448-8DC8-F417-771D148BDFA9}"/>
                </a:ext>
              </a:extLst>
            </p:cNvPr>
            <p:cNvSpPr/>
            <p:nvPr/>
          </p:nvSpPr>
          <p:spPr>
            <a:xfrm>
              <a:off x="6308678" y="4450345"/>
              <a:ext cx="28887" cy="31138"/>
            </a:xfrm>
            <a:custGeom>
              <a:avLst/>
              <a:gdLst>
                <a:gd name="csX0" fmla="*/ 28887 w 28887"/>
                <a:gd name="csY0" fmla="*/ 15573 h 31138"/>
                <a:gd name="csX1" fmla="*/ 28843 w 28887"/>
                <a:gd name="csY1" fmla="*/ 16921 h 31138"/>
                <a:gd name="csX2" fmla="*/ 3376 w 28887"/>
                <a:gd name="csY2" fmla="*/ 16921 h 31138"/>
                <a:gd name="csX3" fmla="*/ 15164 w 28887"/>
                <a:gd name="csY3" fmla="*/ 27811 h 31138"/>
                <a:gd name="csX4" fmla="*/ 25288 w 28887"/>
                <a:gd name="csY4" fmla="*/ 22771 h 31138"/>
                <a:gd name="csX5" fmla="*/ 27539 w 28887"/>
                <a:gd name="csY5" fmla="*/ 25111 h 31138"/>
                <a:gd name="csX6" fmla="*/ 15164 w 28887"/>
                <a:gd name="csY6" fmla="*/ 31138 h 31138"/>
                <a:gd name="csX7" fmla="*/ 0 w 28887"/>
                <a:gd name="csY7" fmla="*/ 15569 h 31138"/>
                <a:gd name="csX8" fmla="*/ 14577 w 28887"/>
                <a:gd name="csY8" fmla="*/ 0 h 31138"/>
                <a:gd name="csX9" fmla="*/ 28887 w 28887"/>
                <a:gd name="csY9" fmla="*/ 15569 h 31138"/>
                <a:gd name="csX10" fmla="*/ 25377 w 28887"/>
                <a:gd name="csY10" fmla="*/ 13820 h 31138"/>
                <a:gd name="csX11" fmla="*/ 14577 w 28887"/>
                <a:gd name="csY11" fmla="*/ 3336 h 31138"/>
                <a:gd name="csX12" fmla="*/ 3509 w 28887"/>
                <a:gd name="csY12" fmla="*/ 13820 h 31138"/>
                <a:gd name="csX13" fmla="*/ 25422 w 28887"/>
                <a:gd name="csY13" fmla="*/ 13820 h 31138"/>
                <a:gd name="csX14" fmla="*/ 25377 w 28887"/>
                <a:gd name="csY14" fmla="*/ 13820 h 31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8887" h="31138">
                  <a:moveTo>
                    <a:pt x="28887" y="15573"/>
                  </a:moveTo>
                  <a:cubicBezTo>
                    <a:pt x="28887" y="16156"/>
                    <a:pt x="28887" y="16205"/>
                    <a:pt x="28843" y="16921"/>
                  </a:cubicBezTo>
                  <a:lnTo>
                    <a:pt x="3376" y="16921"/>
                  </a:lnTo>
                  <a:cubicBezTo>
                    <a:pt x="3647" y="21374"/>
                    <a:pt x="7335" y="27811"/>
                    <a:pt x="15164" y="27811"/>
                  </a:cubicBezTo>
                  <a:cubicBezTo>
                    <a:pt x="19710" y="27811"/>
                    <a:pt x="23264" y="25293"/>
                    <a:pt x="25288" y="22771"/>
                  </a:cubicBezTo>
                  <a:lnTo>
                    <a:pt x="27539" y="25111"/>
                  </a:lnTo>
                  <a:cubicBezTo>
                    <a:pt x="24705" y="28531"/>
                    <a:pt x="20026" y="31138"/>
                    <a:pt x="15164" y="31138"/>
                  </a:cubicBezTo>
                  <a:cubicBezTo>
                    <a:pt x="6343" y="31138"/>
                    <a:pt x="0" y="24030"/>
                    <a:pt x="0" y="15569"/>
                  </a:cubicBezTo>
                  <a:cubicBezTo>
                    <a:pt x="0" y="7109"/>
                    <a:pt x="5760" y="0"/>
                    <a:pt x="14577" y="0"/>
                  </a:cubicBezTo>
                  <a:cubicBezTo>
                    <a:pt x="22406" y="0"/>
                    <a:pt x="28887" y="6481"/>
                    <a:pt x="28887" y="15569"/>
                  </a:cubicBezTo>
                  <a:moveTo>
                    <a:pt x="25377" y="13820"/>
                  </a:moveTo>
                  <a:cubicBezTo>
                    <a:pt x="25244" y="10444"/>
                    <a:pt x="22317" y="3336"/>
                    <a:pt x="14577" y="3336"/>
                  </a:cubicBezTo>
                  <a:cubicBezTo>
                    <a:pt x="6343" y="3336"/>
                    <a:pt x="3643" y="10582"/>
                    <a:pt x="3509" y="13820"/>
                  </a:cubicBezTo>
                  <a:lnTo>
                    <a:pt x="25422" y="13820"/>
                  </a:lnTo>
                  <a:lnTo>
                    <a:pt x="25377" y="13820"/>
                  </a:lnTo>
                  <a:close/>
                </a:path>
              </a:pathLst>
            </a:custGeom>
            <a:solidFill>
              <a:srgbClr val="100721"/>
            </a:solidFill>
            <a:ln w="4048" cap="flat">
              <a:noFill/>
              <a:prstDash val="solid"/>
              <a:miter/>
            </a:ln>
          </p:spPr>
          <p:txBody>
            <a:bodyPr/>
            <a:lstStyle/>
            <a:p>
              <a:endParaRPr lang="en-US"/>
            </a:p>
          </p:txBody>
        </p:sp>
        <p:sp>
          <p:nvSpPr>
            <p:cNvPr id="280" name="Freeform 279">
              <a:extLst>
                <a:ext uri="{FF2B5EF4-FFF2-40B4-BE49-F238E27FC236}">
                  <a16:creationId xmlns:a16="http://schemas.microsoft.com/office/drawing/2014/main" id="{7B5D6896-D9EE-C786-F7F6-88E11E841F01}"/>
                </a:ext>
              </a:extLst>
            </p:cNvPr>
            <p:cNvSpPr/>
            <p:nvPr/>
          </p:nvSpPr>
          <p:spPr>
            <a:xfrm>
              <a:off x="6342293" y="4450349"/>
              <a:ext cx="23847" cy="31142"/>
            </a:xfrm>
            <a:custGeom>
              <a:avLst/>
              <a:gdLst>
                <a:gd name="csX0" fmla="*/ 2652 w 23847"/>
                <a:gd name="csY0" fmla="*/ 22544 h 31142"/>
                <a:gd name="csX1" fmla="*/ 12642 w 23847"/>
                <a:gd name="csY1" fmla="*/ 27806 h 31142"/>
                <a:gd name="csX2" fmla="*/ 20338 w 23847"/>
                <a:gd name="csY2" fmla="*/ 22633 h 31142"/>
                <a:gd name="csX3" fmla="*/ 12104 w 23847"/>
                <a:gd name="csY3" fmla="*/ 17188 h 31142"/>
                <a:gd name="csX4" fmla="*/ 1619 w 23847"/>
                <a:gd name="csY4" fmla="*/ 8367 h 31142"/>
                <a:gd name="csX5" fmla="*/ 12059 w 23847"/>
                <a:gd name="csY5" fmla="*/ 0 h 31142"/>
                <a:gd name="csX6" fmla="*/ 22633 w 23847"/>
                <a:gd name="csY6" fmla="*/ 4141 h 31142"/>
                <a:gd name="csX7" fmla="*/ 20427 w 23847"/>
                <a:gd name="csY7" fmla="*/ 6615 h 31142"/>
                <a:gd name="csX8" fmla="*/ 12059 w 23847"/>
                <a:gd name="csY8" fmla="*/ 3332 h 31142"/>
                <a:gd name="csX9" fmla="*/ 5084 w 23847"/>
                <a:gd name="csY9" fmla="*/ 8371 h 31142"/>
                <a:gd name="csX10" fmla="*/ 13950 w 23847"/>
                <a:gd name="csY10" fmla="*/ 14132 h 31142"/>
                <a:gd name="csX11" fmla="*/ 23847 w 23847"/>
                <a:gd name="csY11" fmla="*/ 22637 h 31142"/>
                <a:gd name="csX12" fmla="*/ 12642 w 23847"/>
                <a:gd name="csY12" fmla="*/ 31142 h 31142"/>
                <a:gd name="csX13" fmla="*/ 0 w 23847"/>
                <a:gd name="csY13" fmla="*/ 24843 h 31142"/>
                <a:gd name="csX14" fmla="*/ 2656 w 23847"/>
                <a:gd name="csY14" fmla="*/ 22593 h 31142"/>
                <a:gd name="csX15" fmla="*/ 2656 w 23847"/>
                <a:gd name="csY15" fmla="*/ 22548 h 311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3847" h="31142">
                  <a:moveTo>
                    <a:pt x="2652" y="22544"/>
                  </a:moveTo>
                  <a:cubicBezTo>
                    <a:pt x="2652" y="22544"/>
                    <a:pt x="5623" y="27806"/>
                    <a:pt x="12642" y="27806"/>
                  </a:cubicBezTo>
                  <a:cubicBezTo>
                    <a:pt x="15881" y="27806"/>
                    <a:pt x="20338" y="26503"/>
                    <a:pt x="20338" y="22633"/>
                  </a:cubicBezTo>
                  <a:cubicBezTo>
                    <a:pt x="20338" y="19257"/>
                    <a:pt x="16695" y="18225"/>
                    <a:pt x="12104" y="17188"/>
                  </a:cubicBezTo>
                  <a:cubicBezTo>
                    <a:pt x="5623" y="15747"/>
                    <a:pt x="1619" y="13318"/>
                    <a:pt x="1619" y="8367"/>
                  </a:cubicBezTo>
                  <a:cubicBezTo>
                    <a:pt x="1619" y="4137"/>
                    <a:pt x="5579" y="0"/>
                    <a:pt x="12059" y="0"/>
                  </a:cubicBezTo>
                  <a:cubicBezTo>
                    <a:pt x="18990" y="0"/>
                    <a:pt x="22633" y="4141"/>
                    <a:pt x="22633" y="4141"/>
                  </a:cubicBezTo>
                  <a:lnTo>
                    <a:pt x="20427" y="6615"/>
                  </a:lnTo>
                  <a:cubicBezTo>
                    <a:pt x="20427" y="6615"/>
                    <a:pt x="17367" y="3332"/>
                    <a:pt x="12059" y="3332"/>
                  </a:cubicBezTo>
                  <a:cubicBezTo>
                    <a:pt x="8056" y="3332"/>
                    <a:pt x="5084" y="5356"/>
                    <a:pt x="5084" y="8371"/>
                  </a:cubicBezTo>
                  <a:cubicBezTo>
                    <a:pt x="5084" y="12015"/>
                    <a:pt x="8955" y="13051"/>
                    <a:pt x="13950" y="14132"/>
                  </a:cubicBezTo>
                  <a:cubicBezTo>
                    <a:pt x="19439" y="15346"/>
                    <a:pt x="23847" y="17326"/>
                    <a:pt x="23847" y="22637"/>
                  </a:cubicBezTo>
                  <a:cubicBezTo>
                    <a:pt x="23847" y="28260"/>
                    <a:pt x="18224" y="31142"/>
                    <a:pt x="12642" y="31142"/>
                  </a:cubicBezTo>
                  <a:cubicBezTo>
                    <a:pt x="3915" y="31142"/>
                    <a:pt x="0" y="24843"/>
                    <a:pt x="0" y="24843"/>
                  </a:cubicBezTo>
                  <a:lnTo>
                    <a:pt x="2656" y="22593"/>
                  </a:lnTo>
                  <a:lnTo>
                    <a:pt x="2656" y="22548"/>
                  </a:lnTo>
                  <a:close/>
                </a:path>
              </a:pathLst>
            </a:custGeom>
            <a:solidFill>
              <a:srgbClr val="100721"/>
            </a:solidFill>
            <a:ln w="4048" cap="flat">
              <a:noFill/>
              <a:prstDash val="solid"/>
              <a:miter/>
            </a:ln>
          </p:spPr>
          <p:txBody>
            <a:bodyPr/>
            <a:lstStyle/>
            <a:p>
              <a:endParaRPr lang="en-US"/>
            </a:p>
          </p:txBody>
        </p:sp>
        <p:sp>
          <p:nvSpPr>
            <p:cNvPr id="281" name="Freeform 280">
              <a:extLst>
                <a:ext uri="{FF2B5EF4-FFF2-40B4-BE49-F238E27FC236}">
                  <a16:creationId xmlns:a16="http://schemas.microsoft.com/office/drawing/2014/main" id="{843E3980-3532-B73E-381C-92C7F224CC31}"/>
                </a:ext>
              </a:extLst>
            </p:cNvPr>
            <p:cNvSpPr/>
            <p:nvPr/>
          </p:nvSpPr>
          <p:spPr>
            <a:xfrm>
              <a:off x="6370679" y="4441581"/>
              <a:ext cx="20694" cy="39866"/>
            </a:xfrm>
            <a:custGeom>
              <a:avLst/>
              <a:gdLst>
                <a:gd name="csX0" fmla="*/ 0 w 20694"/>
                <a:gd name="csY0" fmla="*/ 9537 h 39866"/>
                <a:gd name="csX1" fmla="*/ 6432 w 20694"/>
                <a:gd name="csY1" fmla="*/ 9537 h 39866"/>
                <a:gd name="csX2" fmla="*/ 6432 w 20694"/>
                <a:gd name="csY2" fmla="*/ 0 h 39866"/>
                <a:gd name="csX3" fmla="*/ 9809 w 20694"/>
                <a:gd name="csY3" fmla="*/ 0 h 39866"/>
                <a:gd name="csX4" fmla="*/ 9809 w 20694"/>
                <a:gd name="csY4" fmla="*/ 9537 h 39866"/>
                <a:gd name="csX5" fmla="*/ 19844 w 20694"/>
                <a:gd name="csY5" fmla="*/ 9537 h 39866"/>
                <a:gd name="csX6" fmla="*/ 19844 w 20694"/>
                <a:gd name="csY6" fmla="*/ 12642 h 39866"/>
                <a:gd name="csX7" fmla="*/ 9809 w 20694"/>
                <a:gd name="csY7" fmla="*/ 12642 h 39866"/>
                <a:gd name="csX8" fmla="*/ 9809 w 20694"/>
                <a:gd name="csY8" fmla="*/ 30462 h 39866"/>
                <a:gd name="csX9" fmla="*/ 14982 w 20694"/>
                <a:gd name="csY9" fmla="*/ 36538 h 39866"/>
                <a:gd name="csX10" fmla="*/ 19391 w 20694"/>
                <a:gd name="csY10" fmla="*/ 35190 h 39866"/>
                <a:gd name="csX11" fmla="*/ 20694 w 20694"/>
                <a:gd name="csY11" fmla="*/ 38113 h 39866"/>
                <a:gd name="csX12" fmla="*/ 14844 w 20694"/>
                <a:gd name="csY12" fmla="*/ 39866 h 39866"/>
                <a:gd name="csX13" fmla="*/ 6432 w 20694"/>
                <a:gd name="csY13" fmla="*/ 31138 h 39866"/>
                <a:gd name="csX14" fmla="*/ 6432 w 20694"/>
                <a:gd name="csY14" fmla="*/ 12646 h 39866"/>
                <a:gd name="csX15" fmla="*/ 0 w 20694"/>
                <a:gd name="csY15" fmla="*/ 12646 h 39866"/>
                <a:gd name="csX16" fmla="*/ 0 w 20694"/>
                <a:gd name="csY16" fmla="*/ 9541 h 398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0694" h="39866">
                  <a:moveTo>
                    <a:pt x="0" y="9537"/>
                  </a:moveTo>
                  <a:lnTo>
                    <a:pt x="6432" y="9537"/>
                  </a:lnTo>
                  <a:lnTo>
                    <a:pt x="6432" y="0"/>
                  </a:lnTo>
                  <a:lnTo>
                    <a:pt x="9809" y="0"/>
                  </a:lnTo>
                  <a:lnTo>
                    <a:pt x="9809" y="9537"/>
                  </a:lnTo>
                  <a:lnTo>
                    <a:pt x="19844" y="9537"/>
                  </a:lnTo>
                  <a:lnTo>
                    <a:pt x="19844" y="12642"/>
                  </a:lnTo>
                  <a:lnTo>
                    <a:pt x="9809" y="12642"/>
                  </a:lnTo>
                  <a:lnTo>
                    <a:pt x="9809" y="30462"/>
                  </a:lnTo>
                  <a:cubicBezTo>
                    <a:pt x="9809" y="33745"/>
                    <a:pt x="10979" y="36538"/>
                    <a:pt x="14982" y="36538"/>
                  </a:cubicBezTo>
                  <a:cubicBezTo>
                    <a:pt x="17322" y="36538"/>
                    <a:pt x="19391" y="35190"/>
                    <a:pt x="19391" y="35190"/>
                  </a:cubicBezTo>
                  <a:lnTo>
                    <a:pt x="20694" y="38113"/>
                  </a:lnTo>
                  <a:cubicBezTo>
                    <a:pt x="20694" y="38113"/>
                    <a:pt x="17860" y="39866"/>
                    <a:pt x="14844" y="39866"/>
                  </a:cubicBezTo>
                  <a:cubicBezTo>
                    <a:pt x="9084" y="39866"/>
                    <a:pt x="6432" y="35996"/>
                    <a:pt x="6432" y="31138"/>
                  </a:cubicBezTo>
                  <a:lnTo>
                    <a:pt x="6432" y="12646"/>
                  </a:lnTo>
                  <a:lnTo>
                    <a:pt x="0" y="12646"/>
                  </a:lnTo>
                  <a:lnTo>
                    <a:pt x="0" y="9541"/>
                  </a:lnTo>
                  <a:close/>
                </a:path>
              </a:pathLst>
            </a:custGeom>
            <a:solidFill>
              <a:srgbClr val="100721"/>
            </a:solidFill>
            <a:ln w="4048" cap="flat">
              <a:noFill/>
              <a:prstDash val="solid"/>
              <a:miter/>
            </a:ln>
          </p:spPr>
          <p:txBody>
            <a:bodyPr/>
            <a:lstStyle/>
            <a:p>
              <a:endParaRPr lang="en-US"/>
            </a:p>
          </p:txBody>
        </p:sp>
        <p:sp>
          <p:nvSpPr>
            <p:cNvPr id="282" name="Freeform 281">
              <a:extLst>
                <a:ext uri="{FF2B5EF4-FFF2-40B4-BE49-F238E27FC236}">
                  <a16:creationId xmlns:a16="http://schemas.microsoft.com/office/drawing/2014/main" id="{FD29B3FF-6CD7-495D-619A-38A92BBBA757}"/>
                </a:ext>
              </a:extLst>
            </p:cNvPr>
            <p:cNvSpPr/>
            <p:nvPr/>
          </p:nvSpPr>
          <p:spPr>
            <a:xfrm>
              <a:off x="6397943" y="4450394"/>
              <a:ext cx="40404" cy="30373"/>
            </a:xfrm>
            <a:custGeom>
              <a:avLst/>
              <a:gdLst>
                <a:gd name="csX0" fmla="*/ 22050 w 40404"/>
                <a:gd name="csY0" fmla="*/ 30284 h 30373"/>
                <a:gd name="csX1" fmla="*/ 18674 w 40404"/>
                <a:gd name="csY1" fmla="*/ 30284 h 30373"/>
                <a:gd name="csX2" fmla="*/ 18674 w 40404"/>
                <a:gd name="csY2" fmla="*/ 11881 h 30373"/>
                <a:gd name="csX3" fmla="*/ 11477 w 40404"/>
                <a:gd name="csY3" fmla="*/ 3287 h 30373"/>
                <a:gd name="csX4" fmla="*/ 3376 w 40404"/>
                <a:gd name="csY4" fmla="*/ 9003 h 30373"/>
                <a:gd name="csX5" fmla="*/ 3376 w 40404"/>
                <a:gd name="csY5" fmla="*/ 30329 h 30373"/>
                <a:gd name="csX6" fmla="*/ 0 w 40404"/>
                <a:gd name="csY6" fmla="*/ 30329 h 30373"/>
                <a:gd name="csX7" fmla="*/ 0 w 40404"/>
                <a:gd name="csY7" fmla="*/ 765 h 30373"/>
                <a:gd name="csX8" fmla="*/ 3061 w 40404"/>
                <a:gd name="csY8" fmla="*/ 765 h 30373"/>
                <a:gd name="csX9" fmla="*/ 3061 w 40404"/>
                <a:gd name="csY9" fmla="*/ 5760 h 30373"/>
                <a:gd name="csX10" fmla="*/ 12238 w 40404"/>
                <a:gd name="csY10" fmla="*/ 0 h 30373"/>
                <a:gd name="csX11" fmla="*/ 21192 w 40404"/>
                <a:gd name="csY11" fmla="*/ 5760 h 30373"/>
                <a:gd name="csX12" fmla="*/ 30641 w 40404"/>
                <a:gd name="csY12" fmla="*/ 0 h 30373"/>
                <a:gd name="csX13" fmla="*/ 40405 w 40404"/>
                <a:gd name="csY13" fmla="*/ 10889 h 30373"/>
                <a:gd name="csX14" fmla="*/ 40405 w 40404"/>
                <a:gd name="csY14" fmla="*/ 30329 h 30373"/>
                <a:gd name="csX15" fmla="*/ 37029 w 40404"/>
                <a:gd name="csY15" fmla="*/ 30329 h 30373"/>
                <a:gd name="csX16" fmla="*/ 37029 w 40404"/>
                <a:gd name="csY16" fmla="*/ 11926 h 30373"/>
                <a:gd name="csX17" fmla="*/ 29831 w 40404"/>
                <a:gd name="csY17" fmla="*/ 3332 h 30373"/>
                <a:gd name="csX18" fmla="*/ 22002 w 40404"/>
                <a:gd name="csY18" fmla="*/ 9048 h 30373"/>
                <a:gd name="csX19" fmla="*/ 22002 w 40404"/>
                <a:gd name="csY19" fmla="*/ 30373 h 30373"/>
                <a:gd name="csX20" fmla="*/ 22046 w 40404"/>
                <a:gd name="csY20" fmla="*/ 30284 h 303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0404" h="30373">
                  <a:moveTo>
                    <a:pt x="22050" y="30284"/>
                  </a:moveTo>
                  <a:lnTo>
                    <a:pt x="18674" y="30284"/>
                  </a:lnTo>
                  <a:lnTo>
                    <a:pt x="18674" y="11881"/>
                  </a:lnTo>
                  <a:cubicBezTo>
                    <a:pt x="18674" y="5854"/>
                    <a:pt x="15974" y="3287"/>
                    <a:pt x="11477" y="3287"/>
                  </a:cubicBezTo>
                  <a:cubicBezTo>
                    <a:pt x="5898" y="3287"/>
                    <a:pt x="3376" y="9003"/>
                    <a:pt x="3376" y="9003"/>
                  </a:cubicBezTo>
                  <a:lnTo>
                    <a:pt x="3376" y="30329"/>
                  </a:lnTo>
                  <a:lnTo>
                    <a:pt x="0" y="30329"/>
                  </a:lnTo>
                  <a:lnTo>
                    <a:pt x="0" y="765"/>
                  </a:lnTo>
                  <a:lnTo>
                    <a:pt x="3061" y="765"/>
                  </a:lnTo>
                  <a:lnTo>
                    <a:pt x="3061" y="5760"/>
                  </a:lnTo>
                  <a:cubicBezTo>
                    <a:pt x="3061" y="5760"/>
                    <a:pt x="5671" y="0"/>
                    <a:pt x="12238" y="0"/>
                  </a:cubicBezTo>
                  <a:cubicBezTo>
                    <a:pt x="15881" y="0"/>
                    <a:pt x="19435" y="1619"/>
                    <a:pt x="21192" y="5760"/>
                  </a:cubicBezTo>
                  <a:cubicBezTo>
                    <a:pt x="21370" y="5356"/>
                    <a:pt x="24115" y="0"/>
                    <a:pt x="30641" y="0"/>
                  </a:cubicBezTo>
                  <a:cubicBezTo>
                    <a:pt x="35186" y="0"/>
                    <a:pt x="40405" y="2611"/>
                    <a:pt x="40405" y="10889"/>
                  </a:cubicBezTo>
                  <a:lnTo>
                    <a:pt x="40405" y="30329"/>
                  </a:lnTo>
                  <a:lnTo>
                    <a:pt x="37029" y="30329"/>
                  </a:lnTo>
                  <a:lnTo>
                    <a:pt x="37029" y="11926"/>
                  </a:lnTo>
                  <a:cubicBezTo>
                    <a:pt x="37029" y="5898"/>
                    <a:pt x="34329" y="3332"/>
                    <a:pt x="29831" y="3332"/>
                  </a:cubicBezTo>
                  <a:cubicBezTo>
                    <a:pt x="24253" y="3332"/>
                    <a:pt x="22002" y="9048"/>
                    <a:pt x="22002" y="9048"/>
                  </a:cubicBezTo>
                  <a:lnTo>
                    <a:pt x="22002" y="30373"/>
                  </a:lnTo>
                  <a:lnTo>
                    <a:pt x="22046" y="30284"/>
                  </a:lnTo>
                  <a:close/>
                </a:path>
              </a:pathLst>
            </a:custGeom>
            <a:solidFill>
              <a:srgbClr val="100721"/>
            </a:solidFill>
            <a:ln w="4048" cap="flat">
              <a:noFill/>
              <a:prstDash val="solid"/>
              <a:miter/>
            </a:ln>
          </p:spPr>
          <p:txBody>
            <a:bodyPr/>
            <a:lstStyle/>
            <a:p>
              <a:endParaRPr lang="en-US"/>
            </a:p>
          </p:txBody>
        </p:sp>
        <p:sp>
          <p:nvSpPr>
            <p:cNvPr id="283" name="Freeform 282">
              <a:extLst>
                <a:ext uri="{FF2B5EF4-FFF2-40B4-BE49-F238E27FC236}">
                  <a16:creationId xmlns:a16="http://schemas.microsoft.com/office/drawing/2014/main" id="{6C2A41DE-2927-A9E6-3D0D-5A4BB5B092BF}"/>
                </a:ext>
              </a:extLst>
            </p:cNvPr>
            <p:cNvSpPr/>
            <p:nvPr/>
          </p:nvSpPr>
          <p:spPr>
            <a:xfrm>
              <a:off x="6445415" y="4450345"/>
              <a:ext cx="28887" cy="31138"/>
            </a:xfrm>
            <a:custGeom>
              <a:avLst/>
              <a:gdLst>
                <a:gd name="csX0" fmla="*/ 28887 w 28887"/>
                <a:gd name="csY0" fmla="*/ 15573 h 31138"/>
                <a:gd name="csX1" fmla="*/ 28843 w 28887"/>
                <a:gd name="csY1" fmla="*/ 16921 h 31138"/>
                <a:gd name="csX2" fmla="*/ 3376 w 28887"/>
                <a:gd name="csY2" fmla="*/ 16921 h 31138"/>
                <a:gd name="csX3" fmla="*/ 15164 w 28887"/>
                <a:gd name="csY3" fmla="*/ 27811 h 31138"/>
                <a:gd name="csX4" fmla="*/ 25288 w 28887"/>
                <a:gd name="csY4" fmla="*/ 22771 h 31138"/>
                <a:gd name="csX5" fmla="*/ 27539 w 28887"/>
                <a:gd name="csY5" fmla="*/ 25111 h 31138"/>
                <a:gd name="csX6" fmla="*/ 15164 w 28887"/>
                <a:gd name="csY6" fmla="*/ 31138 h 31138"/>
                <a:gd name="csX7" fmla="*/ 0 w 28887"/>
                <a:gd name="csY7" fmla="*/ 15569 h 31138"/>
                <a:gd name="csX8" fmla="*/ 14577 w 28887"/>
                <a:gd name="csY8" fmla="*/ 0 h 31138"/>
                <a:gd name="csX9" fmla="*/ 28887 w 28887"/>
                <a:gd name="csY9" fmla="*/ 15569 h 31138"/>
                <a:gd name="csX10" fmla="*/ 25378 w 28887"/>
                <a:gd name="csY10" fmla="*/ 13820 h 31138"/>
                <a:gd name="csX11" fmla="*/ 14577 w 28887"/>
                <a:gd name="csY11" fmla="*/ 3336 h 31138"/>
                <a:gd name="csX12" fmla="*/ 3509 w 28887"/>
                <a:gd name="csY12" fmla="*/ 13820 h 31138"/>
                <a:gd name="csX13" fmla="*/ 25422 w 28887"/>
                <a:gd name="csY13" fmla="*/ 13820 h 31138"/>
                <a:gd name="csX14" fmla="*/ 25378 w 28887"/>
                <a:gd name="csY14" fmla="*/ 13820 h 31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8887" h="31138">
                  <a:moveTo>
                    <a:pt x="28887" y="15573"/>
                  </a:moveTo>
                  <a:cubicBezTo>
                    <a:pt x="28887" y="16156"/>
                    <a:pt x="28887" y="16205"/>
                    <a:pt x="28843" y="16921"/>
                  </a:cubicBezTo>
                  <a:lnTo>
                    <a:pt x="3376" y="16921"/>
                  </a:lnTo>
                  <a:cubicBezTo>
                    <a:pt x="3647" y="21374"/>
                    <a:pt x="7335" y="27811"/>
                    <a:pt x="15164" y="27811"/>
                  </a:cubicBezTo>
                  <a:cubicBezTo>
                    <a:pt x="19710" y="27811"/>
                    <a:pt x="23264" y="25293"/>
                    <a:pt x="25288" y="22771"/>
                  </a:cubicBezTo>
                  <a:lnTo>
                    <a:pt x="27539" y="25111"/>
                  </a:lnTo>
                  <a:cubicBezTo>
                    <a:pt x="24706" y="28531"/>
                    <a:pt x="20026" y="31138"/>
                    <a:pt x="15164" y="31138"/>
                  </a:cubicBezTo>
                  <a:cubicBezTo>
                    <a:pt x="6343" y="31138"/>
                    <a:pt x="0" y="24030"/>
                    <a:pt x="0" y="15569"/>
                  </a:cubicBezTo>
                  <a:cubicBezTo>
                    <a:pt x="0" y="7109"/>
                    <a:pt x="5760" y="0"/>
                    <a:pt x="14577" y="0"/>
                  </a:cubicBezTo>
                  <a:cubicBezTo>
                    <a:pt x="22407" y="0"/>
                    <a:pt x="28887" y="6481"/>
                    <a:pt x="28887" y="15569"/>
                  </a:cubicBezTo>
                  <a:moveTo>
                    <a:pt x="25378" y="13820"/>
                  </a:moveTo>
                  <a:cubicBezTo>
                    <a:pt x="25244" y="10444"/>
                    <a:pt x="22317" y="3336"/>
                    <a:pt x="14577" y="3336"/>
                  </a:cubicBezTo>
                  <a:cubicBezTo>
                    <a:pt x="6343" y="3336"/>
                    <a:pt x="3643" y="10582"/>
                    <a:pt x="3509" y="13820"/>
                  </a:cubicBezTo>
                  <a:lnTo>
                    <a:pt x="25422" y="13820"/>
                  </a:lnTo>
                  <a:lnTo>
                    <a:pt x="25378" y="13820"/>
                  </a:lnTo>
                  <a:close/>
                </a:path>
              </a:pathLst>
            </a:custGeom>
            <a:solidFill>
              <a:srgbClr val="100721"/>
            </a:solidFill>
            <a:ln w="4048" cap="flat">
              <a:noFill/>
              <a:prstDash val="solid"/>
              <a:miter/>
            </a:ln>
          </p:spPr>
          <p:txBody>
            <a:bodyPr/>
            <a:lstStyle/>
            <a:p>
              <a:endParaRPr lang="en-US"/>
            </a:p>
          </p:txBody>
        </p:sp>
        <p:sp>
          <p:nvSpPr>
            <p:cNvPr id="284" name="Freeform 283">
              <a:extLst>
                <a:ext uri="{FF2B5EF4-FFF2-40B4-BE49-F238E27FC236}">
                  <a16:creationId xmlns:a16="http://schemas.microsoft.com/office/drawing/2014/main" id="{5577E4C9-D647-6B95-2E4C-6C91AF58CFC1}"/>
                </a:ext>
              </a:extLst>
            </p:cNvPr>
            <p:cNvSpPr/>
            <p:nvPr/>
          </p:nvSpPr>
          <p:spPr>
            <a:xfrm>
              <a:off x="6481322" y="4450349"/>
              <a:ext cx="24252" cy="30328"/>
            </a:xfrm>
            <a:custGeom>
              <a:avLst/>
              <a:gdLst>
                <a:gd name="csX0" fmla="*/ 24252 w 24252"/>
                <a:gd name="csY0" fmla="*/ 11476 h 30328"/>
                <a:gd name="csX1" fmla="*/ 24252 w 24252"/>
                <a:gd name="csY1" fmla="*/ 30329 h 30328"/>
                <a:gd name="csX2" fmla="*/ 20876 w 24252"/>
                <a:gd name="csY2" fmla="*/ 30329 h 30328"/>
                <a:gd name="csX3" fmla="*/ 20876 w 24252"/>
                <a:gd name="csY3" fmla="*/ 11970 h 30328"/>
                <a:gd name="csX4" fmla="*/ 12509 w 24252"/>
                <a:gd name="csY4" fmla="*/ 3287 h 30328"/>
                <a:gd name="csX5" fmla="*/ 3376 w 24252"/>
                <a:gd name="csY5" fmla="*/ 9902 h 30328"/>
                <a:gd name="csX6" fmla="*/ 3376 w 24252"/>
                <a:gd name="csY6" fmla="*/ 30329 h 30328"/>
                <a:gd name="csX7" fmla="*/ 0 w 24252"/>
                <a:gd name="csY7" fmla="*/ 30329 h 30328"/>
                <a:gd name="csX8" fmla="*/ 0 w 24252"/>
                <a:gd name="csY8" fmla="*/ 765 h 30328"/>
                <a:gd name="csX9" fmla="*/ 3060 w 24252"/>
                <a:gd name="csY9" fmla="*/ 765 h 30328"/>
                <a:gd name="csX10" fmla="*/ 3060 w 24252"/>
                <a:gd name="csY10" fmla="*/ 6165 h 30328"/>
                <a:gd name="csX11" fmla="*/ 13185 w 24252"/>
                <a:gd name="csY11" fmla="*/ 0 h 30328"/>
                <a:gd name="csX12" fmla="*/ 24252 w 24252"/>
                <a:gd name="csY12" fmla="*/ 11472 h 303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252" h="30328">
                  <a:moveTo>
                    <a:pt x="24252" y="11476"/>
                  </a:moveTo>
                  <a:lnTo>
                    <a:pt x="24252" y="30329"/>
                  </a:lnTo>
                  <a:lnTo>
                    <a:pt x="20876" y="30329"/>
                  </a:lnTo>
                  <a:lnTo>
                    <a:pt x="20876" y="11970"/>
                  </a:lnTo>
                  <a:cubicBezTo>
                    <a:pt x="20876" y="5894"/>
                    <a:pt x="17322" y="3287"/>
                    <a:pt x="12509" y="3287"/>
                  </a:cubicBezTo>
                  <a:cubicBezTo>
                    <a:pt x="5983" y="3287"/>
                    <a:pt x="3376" y="9902"/>
                    <a:pt x="3376" y="9902"/>
                  </a:cubicBezTo>
                  <a:lnTo>
                    <a:pt x="3376" y="30329"/>
                  </a:lnTo>
                  <a:lnTo>
                    <a:pt x="0" y="30329"/>
                  </a:lnTo>
                  <a:lnTo>
                    <a:pt x="0" y="765"/>
                  </a:lnTo>
                  <a:lnTo>
                    <a:pt x="3060" y="765"/>
                  </a:lnTo>
                  <a:lnTo>
                    <a:pt x="3060" y="6165"/>
                  </a:lnTo>
                  <a:cubicBezTo>
                    <a:pt x="3060" y="6165"/>
                    <a:pt x="5894" y="0"/>
                    <a:pt x="13185" y="0"/>
                  </a:cubicBezTo>
                  <a:cubicBezTo>
                    <a:pt x="18674" y="0"/>
                    <a:pt x="24252" y="3421"/>
                    <a:pt x="24252" y="11472"/>
                  </a:cubicBezTo>
                </a:path>
              </a:pathLst>
            </a:custGeom>
            <a:solidFill>
              <a:srgbClr val="100721"/>
            </a:solidFill>
            <a:ln w="4048" cap="flat">
              <a:noFill/>
              <a:prstDash val="solid"/>
              <a:miter/>
            </a:ln>
          </p:spPr>
          <p:txBody>
            <a:bodyPr/>
            <a:lstStyle/>
            <a:p>
              <a:endParaRPr lang="en-US"/>
            </a:p>
          </p:txBody>
        </p:sp>
        <p:sp>
          <p:nvSpPr>
            <p:cNvPr id="285" name="Freeform 284">
              <a:extLst>
                <a:ext uri="{FF2B5EF4-FFF2-40B4-BE49-F238E27FC236}">
                  <a16:creationId xmlns:a16="http://schemas.microsoft.com/office/drawing/2014/main" id="{21374545-83B7-DABB-1268-AB94A50C8049}"/>
                </a:ext>
              </a:extLst>
            </p:cNvPr>
            <p:cNvSpPr/>
            <p:nvPr/>
          </p:nvSpPr>
          <p:spPr>
            <a:xfrm>
              <a:off x="6512051" y="4441581"/>
              <a:ext cx="20694" cy="39866"/>
            </a:xfrm>
            <a:custGeom>
              <a:avLst/>
              <a:gdLst>
                <a:gd name="csX0" fmla="*/ 0 w 20694"/>
                <a:gd name="csY0" fmla="*/ 9537 h 39866"/>
                <a:gd name="csX1" fmla="*/ 6433 w 20694"/>
                <a:gd name="csY1" fmla="*/ 9537 h 39866"/>
                <a:gd name="csX2" fmla="*/ 6433 w 20694"/>
                <a:gd name="csY2" fmla="*/ 0 h 39866"/>
                <a:gd name="csX3" fmla="*/ 9809 w 20694"/>
                <a:gd name="csY3" fmla="*/ 0 h 39866"/>
                <a:gd name="csX4" fmla="*/ 9809 w 20694"/>
                <a:gd name="csY4" fmla="*/ 9537 h 39866"/>
                <a:gd name="csX5" fmla="*/ 19844 w 20694"/>
                <a:gd name="csY5" fmla="*/ 9537 h 39866"/>
                <a:gd name="csX6" fmla="*/ 19844 w 20694"/>
                <a:gd name="csY6" fmla="*/ 12642 h 39866"/>
                <a:gd name="csX7" fmla="*/ 9809 w 20694"/>
                <a:gd name="csY7" fmla="*/ 12642 h 39866"/>
                <a:gd name="csX8" fmla="*/ 9809 w 20694"/>
                <a:gd name="csY8" fmla="*/ 30462 h 39866"/>
                <a:gd name="csX9" fmla="*/ 14982 w 20694"/>
                <a:gd name="csY9" fmla="*/ 36538 h 39866"/>
                <a:gd name="csX10" fmla="*/ 19391 w 20694"/>
                <a:gd name="csY10" fmla="*/ 35190 h 39866"/>
                <a:gd name="csX11" fmla="*/ 20694 w 20694"/>
                <a:gd name="csY11" fmla="*/ 38113 h 39866"/>
                <a:gd name="csX12" fmla="*/ 14845 w 20694"/>
                <a:gd name="csY12" fmla="*/ 39866 h 39866"/>
                <a:gd name="csX13" fmla="*/ 6433 w 20694"/>
                <a:gd name="csY13" fmla="*/ 31138 h 39866"/>
                <a:gd name="csX14" fmla="*/ 6433 w 20694"/>
                <a:gd name="csY14" fmla="*/ 12646 h 39866"/>
                <a:gd name="csX15" fmla="*/ 0 w 20694"/>
                <a:gd name="csY15" fmla="*/ 12646 h 39866"/>
                <a:gd name="csX16" fmla="*/ 0 w 20694"/>
                <a:gd name="csY16" fmla="*/ 9541 h 398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0694" h="39866">
                  <a:moveTo>
                    <a:pt x="0" y="9537"/>
                  </a:moveTo>
                  <a:lnTo>
                    <a:pt x="6433" y="9537"/>
                  </a:lnTo>
                  <a:lnTo>
                    <a:pt x="6433" y="0"/>
                  </a:lnTo>
                  <a:lnTo>
                    <a:pt x="9809" y="0"/>
                  </a:lnTo>
                  <a:lnTo>
                    <a:pt x="9809" y="9537"/>
                  </a:lnTo>
                  <a:lnTo>
                    <a:pt x="19844" y="9537"/>
                  </a:lnTo>
                  <a:lnTo>
                    <a:pt x="19844" y="12642"/>
                  </a:lnTo>
                  <a:lnTo>
                    <a:pt x="9809" y="12642"/>
                  </a:lnTo>
                  <a:lnTo>
                    <a:pt x="9809" y="30462"/>
                  </a:lnTo>
                  <a:cubicBezTo>
                    <a:pt x="9809" y="33745"/>
                    <a:pt x="10979" y="36538"/>
                    <a:pt x="14982" y="36538"/>
                  </a:cubicBezTo>
                  <a:cubicBezTo>
                    <a:pt x="17322" y="36538"/>
                    <a:pt x="19391" y="35190"/>
                    <a:pt x="19391" y="35190"/>
                  </a:cubicBezTo>
                  <a:lnTo>
                    <a:pt x="20694" y="38113"/>
                  </a:lnTo>
                  <a:cubicBezTo>
                    <a:pt x="20694" y="38113"/>
                    <a:pt x="17861" y="39866"/>
                    <a:pt x="14845" y="39866"/>
                  </a:cubicBezTo>
                  <a:cubicBezTo>
                    <a:pt x="9084" y="39866"/>
                    <a:pt x="6433" y="35996"/>
                    <a:pt x="6433" y="31138"/>
                  </a:cubicBezTo>
                  <a:lnTo>
                    <a:pt x="6433" y="12646"/>
                  </a:lnTo>
                  <a:lnTo>
                    <a:pt x="0" y="12646"/>
                  </a:lnTo>
                  <a:lnTo>
                    <a:pt x="0" y="9541"/>
                  </a:lnTo>
                  <a:close/>
                </a:path>
              </a:pathLst>
            </a:custGeom>
            <a:solidFill>
              <a:srgbClr val="100721"/>
            </a:solidFill>
            <a:ln w="4048" cap="flat">
              <a:noFill/>
              <a:prstDash val="solid"/>
              <a:miter/>
            </a:ln>
          </p:spPr>
          <p:txBody>
            <a:bodyPr/>
            <a:lstStyle/>
            <a:p>
              <a:endParaRPr lang="en-US"/>
            </a:p>
          </p:txBody>
        </p:sp>
        <p:sp>
          <p:nvSpPr>
            <p:cNvPr id="286" name="Freeform 285">
              <a:extLst>
                <a:ext uri="{FF2B5EF4-FFF2-40B4-BE49-F238E27FC236}">
                  <a16:creationId xmlns:a16="http://schemas.microsoft.com/office/drawing/2014/main" id="{F52A6834-8BE9-7FC1-F5D1-08694D2FED3B}"/>
                </a:ext>
              </a:extLst>
            </p:cNvPr>
            <p:cNvSpPr/>
            <p:nvPr/>
          </p:nvSpPr>
          <p:spPr>
            <a:xfrm>
              <a:off x="6232051" y="4504974"/>
              <a:ext cx="41080" cy="45355"/>
            </a:xfrm>
            <a:custGeom>
              <a:avLst/>
              <a:gdLst>
                <a:gd name="csX0" fmla="*/ 3194 w 41080"/>
                <a:gd name="csY0" fmla="*/ 0 h 45355"/>
                <a:gd name="csX1" fmla="*/ 20565 w 41080"/>
                <a:gd name="csY1" fmla="*/ 27900 h 45355"/>
                <a:gd name="csX2" fmla="*/ 37931 w 41080"/>
                <a:gd name="csY2" fmla="*/ 0 h 45355"/>
                <a:gd name="csX3" fmla="*/ 41080 w 41080"/>
                <a:gd name="csY3" fmla="*/ 0 h 45355"/>
                <a:gd name="csX4" fmla="*/ 41080 w 41080"/>
                <a:gd name="csY4" fmla="*/ 45355 h 45355"/>
                <a:gd name="csX5" fmla="*/ 37704 w 41080"/>
                <a:gd name="csY5" fmla="*/ 45355 h 45355"/>
                <a:gd name="csX6" fmla="*/ 37704 w 41080"/>
                <a:gd name="csY6" fmla="*/ 6708 h 45355"/>
                <a:gd name="csX7" fmla="*/ 20565 w 41080"/>
                <a:gd name="csY7" fmla="*/ 34016 h 45355"/>
                <a:gd name="csX8" fmla="*/ 3332 w 41080"/>
                <a:gd name="csY8" fmla="*/ 6752 h 45355"/>
                <a:gd name="csX9" fmla="*/ 3332 w 41080"/>
                <a:gd name="csY9" fmla="*/ 45355 h 45355"/>
                <a:gd name="csX10" fmla="*/ 0 w 41080"/>
                <a:gd name="csY10" fmla="*/ 45355 h 45355"/>
                <a:gd name="csX11" fmla="*/ 0 w 41080"/>
                <a:gd name="csY11" fmla="*/ 0 h 45355"/>
                <a:gd name="csX12" fmla="*/ 3194 w 41080"/>
                <a:gd name="csY12" fmla="*/ 0 h 45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1080" h="45355">
                  <a:moveTo>
                    <a:pt x="3194" y="0"/>
                  </a:moveTo>
                  <a:lnTo>
                    <a:pt x="20565" y="27900"/>
                  </a:lnTo>
                  <a:lnTo>
                    <a:pt x="37931" y="0"/>
                  </a:lnTo>
                  <a:lnTo>
                    <a:pt x="41080" y="0"/>
                  </a:lnTo>
                  <a:lnTo>
                    <a:pt x="41080" y="45355"/>
                  </a:lnTo>
                  <a:lnTo>
                    <a:pt x="37704" y="45355"/>
                  </a:lnTo>
                  <a:lnTo>
                    <a:pt x="37704" y="6708"/>
                  </a:lnTo>
                  <a:lnTo>
                    <a:pt x="20565" y="34016"/>
                  </a:lnTo>
                  <a:lnTo>
                    <a:pt x="3332" y="6752"/>
                  </a:lnTo>
                  <a:lnTo>
                    <a:pt x="3332" y="45355"/>
                  </a:lnTo>
                  <a:lnTo>
                    <a:pt x="0" y="45355"/>
                  </a:lnTo>
                  <a:lnTo>
                    <a:pt x="0" y="0"/>
                  </a:lnTo>
                  <a:lnTo>
                    <a:pt x="3194" y="0"/>
                  </a:lnTo>
                  <a:close/>
                </a:path>
              </a:pathLst>
            </a:custGeom>
            <a:solidFill>
              <a:srgbClr val="100721"/>
            </a:solidFill>
            <a:ln w="4048" cap="flat">
              <a:noFill/>
              <a:prstDash val="solid"/>
              <a:miter/>
            </a:ln>
          </p:spPr>
          <p:txBody>
            <a:bodyPr/>
            <a:lstStyle/>
            <a:p>
              <a:endParaRPr lang="en-US"/>
            </a:p>
          </p:txBody>
        </p:sp>
        <p:sp>
          <p:nvSpPr>
            <p:cNvPr id="287" name="Freeform 286">
              <a:extLst>
                <a:ext uri="{FF2B5EF4-FFF2-40B4-BE49-F238E27FC236}">
                  <a16:creationId xmlns:a16="http://schemas.microsoft.com/office/drawing/2014/main" id="{8A8E2DCD-ECE9-2C3B-275B-C4E825512F36}"/>
                </a:ext>
              </a:extLst>
            </p:cNvPr>
            <p:cNvSpPr/>
            <p:nvPr/>
          </p:nvSpPr>
          <p:spPr>
            <a:xfrm>
              <a:off x="6281952" y="4520050"/>
              <a:ext cx="24968" cy="31093"/>
            </a:xfrm>
            <a:custGeom>
              <a:avLst/>
              <a:gdLst>
                <a:gd name="csX0" fmla="*/ 24969 w 24968"/>
                <a:gd name="csY0" fmla="*/ 10934 h 31093"/>
                <a:gd name="csX1" fmla="*/ 24969 w 24968"/>
                <a:gd name="csY1" fmla="*/ 30329 h 31093"/>
                <a:gd name="csX2" fmla="*/ 21908 w 24968"/>
                <a:gd name="csY2" fmla="*/ 30329 h 31093"/>
                <a:gd name="csX3" fmla="*/ 21908 w 24968"/>
                <a:gd name="csY3" fmla="*/ 25200 h 31093"/>
                <a:gd name="csX4" fmla="*/ 10752 w 24968"/>
                <a:gd name="csY4" fmla="*/ 31094 h 31093"/>
                <a:gd name="csX5" fmla="*/ 0 w 24968"/>
                <a:gd name="csY5" fmla="*/ 21103 h 31093"/>
                <a:gd name="csX6" fmla="*/ 11744 w 24968"/>
                <a:gd name="csY6" fmla="*/ 11112 h 31093"/>
                <a:gd name="csX7" fmla="*/ 21597 w 24968"/>
                <a:gd name="csY7" fmla="*/ 13901 h 31093"/>
                <a:gd name="csX8" fmla="*/ 21597 w 24968"/>
                <a:gd name="csY8" fmla="*/ 11695 h 31093"/>
                <a:gd name="csX9" fmla="*/ 12913 w 24968"/>
                <a:gd name="csY9" fmla="*/ 3283 h 31093"/>
                <a:gd name="csX10" fmla="*/ 3239 w 24968"/>
                <a:gd name="csY10" fmla="*/ 6028 h 31093"/>
                <a:gd name="csX11" fmla="*/ 1753 w 24968"/>
                <a:gd name="csY11" fmla="*/ 3105 h 31093"/>
                <a:gd name="csX12" fmla="*/ 12820 w 24968"/>
                <a:gd name="csY12" fmla="*/ 0 h 31093"/>
                <a:gd name="csX13" fmla="*/ 24924 w 24968"/>
                <a:gd name="csY13" fmla="*/ 10934 h 31093"/>
                <a:gd name="csX14" fmla="*/ 21552 w 24968"/>
                <a:gd name="csY14" fmla="*/ 21824 h 31093"/>
                <a:gd name="csX15" fmla="*/ 21552 w 24968"/>
                <a:gd name="csY15" fmla="*/ 16828 h 31093"/>
                <a:gd name="csX16" fmla="*/ 12148 w 24968"/>
                <a:gd name="csY16" fmla="*/ 14355 h 31093"/>
                <a:gd name="csX17" fmla="*/ 3465 w 24968"/>
                <a:gd name="csY17" fmla="*/ 21103 h 31093"/>
                <a:gd name="csX18" fmla="*/ 11521 w 24968"/>
                <a:gd name="csY18" fmla="*/ 27762 h 31093"/>
                <a:gd name="csX19" fmla="*/ 21556 w 24968"/>
                <a:gd name="csY19" fmla="*/ 21779 h 310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4968" h="31093">
                  <a:moveTo>
                    <a:pt x="24969" y="10934"/>
                  </a:moveTo>
                  <a:lnTo>
                    <a:pt x="24969" y="30329"/>
                  </a:lnTo>
                  <a:lnTo>
                    <a:pt x="21908" y="30329"/>
                  </a:lnTo>
                  <a:lnTo>
                    <a:pt x="21908" y="25200"/>
                  </a:lnTo>
                  <a:cubicBezTo>
                    <a:pt x="21908" y="25200"/>
                    <a:pt x="17994" y="31094"/>
                    <a:pt x="10752" y="31094"/>
                  </a:cubicBezTo>
                  <a:cubicBezTo>
                    <a:pt x="5756" y="31094"/>
                    <a:pt x="0" y="27673"/>
                    <a:pt x="0" y="21103"/>
                  </a:cubicBezTo>
                  <a:cubicBezTo>
                    <a:pt x="0" y="14533"/>
                    <a:pt x="5983" y="11112"/>
                    <a:pt x="11744" y="11112"/>
                  </a:cubicBezTo>
                  <a:cubicBezTo>
                    <a:pt x="17504" y="11112"/>
                    <a:pt x="21597" y="13901"/>
                    <a:pt x="21597" y="13901"/>
                  </a:cubicBezTo>
                  <a:lnTo>
                    <a:pt x="21597" y="11695"/>
                  </a:lnTo>
                  <a:cubicBezTo>
                    <a:pt x="21597" y="4498"/>
                    <a:pt x="16152" y="3283"/>
                    <a:pt x="12913" y="3283"/>
                  </a:cubicBezTo>
                  <a:cubicBezTo>
                    <a:pt x="7513" y="3283"/>
                    <a:pt x="3239" y="6028"/>
                    <a:pt x="3239" y="6028"/>
                  </a:cubicBezTo>
                  <a:lnTo>
                    <a:pt x="1753" y="3105"/>
                  </a:lnTo>
                  <a:cubicBezTo>
                    <a:pt x="1753" y="3105"/>
                    <a:pt x="6611" y="0"/>
                    <a:pt x="12820" y="0"/>
                  </a:cubicBezTo>
                  <a:cubicBezTo>
                    <a:pt x="21055" y="0"/>
                    <a:pt x="24924" y="4906"/>
                    <a:pt x="24924" y="10934"/>
                  </a:cubicBezTo>
                  <a:moveTo>
                    <a:pt x="21552" y="21824"/>
                  </a:moveTo>
                  <a:lnTo>
                    <a:pt x="21552" y="16828"/>
                  </a:lnTo>
                  <a:cubicBezTo>
                    <a:pt x="21552" y="16828"/>
                    <a:pt x="18043" y="14355"/>
                    <a:pt x="12148" y="14355"/>
                  </a:cubicBezTo>
                  <a:cubicBezTo>
                    <a:pt x="8279" y="14355"/>
                    <a:pt x="3465" y="16423"/>
                    <a:pt x="3465" y="21103"/>
                  </a:cubicBezTo>
                  <a:cubicBezTo>
                    <a:pt x="3465" y="25783"/>
                    <a:pt x="7695" y="27762"/>
                    <a:pt x="11521" y="27762"/>
                  </a:cubicBezTo>
                  <a:cubicBezTo>
                    <a:pt x="18002" y="27762"/>
                    <a:pt x="21556" y="21779"/>
                    <a:pt x="21556" y="21779"/>
                  </a:cubicBezTo>
                </a:path>
              </a:pathLst>
            </a:custGeom>
            <a:solidFill>
              <a:srgbClr val="100721"/>
            </a:solidFill>
            <a:ln w="4048" cap="flat">
              <a:noFill/>
              <a:prstDash val="solid"/>
              <a:miter/>
            </a:ln>
          </p:spPr>
          <p:txBody>
            <a:bodyPr/>
            <a:lstStyle/>
            <a:p>
              <a:endParaRPr lang="en-US"/>
            </a:p>
          </p:txBody>
        </p:sp>
        <p:sp>
          <p:nvSpPr>
            <p:cNvPr id="288" name="Freeform 287">
              <a:extLst>
                <a:ext uri="{FF2B5EF4-FFF2-40B4-BE49-F238E27FC236}">
                  <a16:creationId xmlns:a16="http://schemas.microsoft.com/office/drawing/2014/main" id="{8E543FA6-3F4C-60A9-AB80-A84673621F86}"/>
                </a:ext>
              </a:extLst>
            </p:cNvPr>
            <p:cNvSpPr/>
            <p:nvPr/>
          </p:nvSpPr>
          <p:spPr>
            <a:xfrm>
              <a:off x="6316236" y="4519957"/>
              <a:ext cx="24252" cy="30373"/>
            </a:xfrm>
            <a:custGeom>
              <a:avLst/>
              <a:gdLst>
                <a:gd name="csX0" fmla="*/ 24252 w 24252"/>
                <a:gd name="csY0" fmla="*/ 11521 h 30373"/>
                <a:gd name="csX1" fmla="*/ 24252 w 24252"/>
                <a:gd name="csY1" fmla="*/ 30373 h 30373"/>
                <a:gd name="csX2" fmla="*/ 20876 w 24252"/>
                <a:gd name="csY2" fmla="*/ 30373 h 30373"/>
                <a:gd name="csX3" fmla="*/ 20876 w 24252"/>
                <a:gd name="csY3" fmla="*/ 12015 h 30373"/>
                <a:gd name="csX4" fmla="*/ 12509 w 24252"/>
                <a:gd name="csY4" fmla="*/ 3332 h 30373"/>
                <a:gd name="csX5" fmla="*/ 3376 w 24252"/>
                <a:gd name="csY5" fmla="*/ 9946 h 30373"/>
                <a:gd name="csX6" fmla="*/ 3376 w 24252"/>
                <a:gd name="csY6" fmla="*/ 30373 h 30373"/>
                <a:gd name="csX7" fmla="*/ 0 w 24252"/>
                <a:gd name="csY7" fmla="*/ 30373 h 30373"/>
                <a:gd name="csX8" fmla="*/ 0 w 24252"/>
                <a:gd name="csY8" fmla="*/ 809 h 30373"/>
                <a:gd name="csX9" fmla="*/ 3060 w 24252"/>
                <a:gd name="csY9" fmla="*/ 809 h 30373"/>
                <a:gd name="csX10" fmla="*/ 3060 w 24252"/>
                <a:gd name="csY10" fmla="*/ 6165 h 30373"/>
                <a:gd name="csX11" fmla="*/ 13185 w 24252"/>
                <a:gd name="csY11" fmla="*/ 0 h 30373"/>
                <a:gd name="csX12" fmla="*/ 24252 w 24252"/>
                <a:gd name="csY12" fmla="*/ 11472 h 303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252" h="30373">
                  <a:moveTo>
                    <a:pt x="24252" y="11521"/>
                  </a:moveTo>
                  <a:lnTo>
                    <a:pt x="24252" y="30373"/>
                  </a:lnTo>
                  <a:lnTo>
                    <a:pt x="20876" y="30373"/>
                  </a:lnTo>
                  <a:lnTo>
                    <a:pt x="20876" y="12015"/>
                  </a:lnTo>
                  <a:cubicBezTo>
                    <a:pt x="20876" y="5939"/>
                    <a:pt x="17322" y="3332"/>
                    <a:pt x="12509" y="3332"/>
                  </a:cubicBezTo>
                  <a:cubicBezTo>
                    <a:pt x="5939" y="3332"/>
                    <a:pt x="3376" y="9946"/>
                    <a:pt x="3376" y="9946"/>
                  </a:cubicBezTo>
                  <a:lnTo>
                    <a:pt x="3376" y="30373"/>
                  </a:lnTo>
                  <a:lnTo>
                    <a:pt x="0" y="30373"/>
                  </a:lnTo>
                  <a:lnTo>
                    <a:pt x="0" y="809"/>
                  </a:lnTo>
                  <a:lnTo>
                    <a:pt x="3060" y="809"/>
                  </a:lnTo>
                  <a:lnTo>
                    <a:pt x="3060" y="6165"/>
                  </a:lnTo>
                  <a:cubicBezTo>
                    <a:pt x="3060" y="6165"/>
                    <a:pt x="5894" y="0"/>
                    <a:pt x="13185" y="0"/>
                  </a:cubicBezTo>
                  <a:cubicBezTo>
                    <a:pt x="18674" y="0"/>
                    <a:pt x="24252" y="3421"/>
                    <a:pt x="24252" y="11472"/>
                  </a:cubicBezTo>
                </a:path>
              </a:pathLst>
            </a:custGeom>
            <a:solidFill>
              <a:srgbClr val="100721"/>
            </a:solidFill>
            <a:ln w="4048" cap="flat">
              <a:noFill/>
              <a:prstDash val="solid"/>
              <a:miter/>
            </a:ln>
          </p:spPr>
          <p:txBody>
            <a:bodyPr/>
            <a:lstStyle/>
            <a:p>
              <a:endParaRPr lang="en-US"/>
            </a:p>
          </p:txBody>
        </p:sp>
        <p:sp>
          <p:nvSpPr>
            <p:cNvPr id="289" name="Freeform 288">
              <a:extLst>
                <a:ext uri="{FF2B5EF4-FFF2-40B4-BE49-F238E27FC236}">
                  <a16:creationId xmlns:a16="http://schemas.microsoft.com/office/drawing/2014/main" id="{58E204A7-267B-4514-7A80-7A7F3B5B0AC9}"/>
                </a:ext>
              </a:extLst>
            </p:cNvPr>
            <p:cNvSpPr/>
            <p:nvPr/>
          </p:nvSpPr>
          <p:spPr>
            <a:xfrm>
              <a:off x="6348232" y="4520050"/>
              <a:ext cx="24968" cy="31093"/>
            </a:xfrm>
            <a:custGeom>
              <a:avLst/>
              <a:gdLst>
                <a:gd name="csX0" fmla="*/ 24969 w 24968"/>
                <a:gd name="csY0" fmla="*/ 10934 h 31093"/>
                <a:gd name="csX1" fmla="*/ 24969 w 24968"/>
                <a:gd name="csY1" fmla="*/ 30329 h 31093"/>
                <a:gd name="csX2" fmla="*/ 21908 w 24968"/>
                <a:gd name="csY2" fmla="*/ 30329 h 31093"/>
                <a:gd name="csX3" fmla="*/ 21908 w 24968"/>
                <a:gd name="csY3" fmla="*/ 25200 h 31093"/>
                <a:gd name="csX4" fmla="*/ 10752 w 24968"/>
                <a:gd name="csY4" fmla="*/ 31094 h 31093"/>
                <a:gd name="csX5" fmla="*/ 0 w 24968"/>
                <a:gd name="csY5" fmla="*/ 21103 h 31093"/>
                <a:gd name="csX6" fmla="*/ 11744 w 24968"/>
                <a:gd name="csY6" fmla="*/ 11112 h 31093"/>
                <a:gd name="csX7" fmla="*/ 21597 w 24968"/>
                <a:gd name="csY7" fmla="*/ 13901 h 31093"/>
                <a:gd name="csX8" fmla="*/ 21597 w 24968"/>
                <a:gd name="csY8" fmla="*/ 11695 h 31093"/>
                <a:gd name="csX9" fmla="*/ 12913 w 24968"/>
                <a:gd name="csY9" fmla="*/ 3283 h 31093"/>
                <a:gd name="csX10" fmla="*/ 3238 w 24968"/>
                <a:gd name="csY10" fmla="*/ 6028 h 31093"/>
                <a:gd name="csX11" fmla="*/ 1753 w 24968"/>
                <a:gd name="csY11" fmla="*/ 3105 h 31093"/>
                <a:gd name="csX12" fmla="*/ 12820 w 24968"/>
                <a:gd name="csY12" fmla="*/ 0 h 31093"/>
                <a:gd name="csX13" fmla="*/ 24924 w 24968"/>
                <a:gd name="csY13" fmla="*/ 10934 h 31093"/>
                <a:gd name="csX14" fmla="*/ 21548 w 24968"/>
                <a:gd name="csY14" fmla="*/ 21824 h 31093"/>
                <a:gd name="csX15" fmla="*/ 21548 w 24968"/>
                <a:gd name="csY15" fmla="*/ 16828 h 31093"/>
                <a:gd name="csX16" fmla="*/ 12144 w 24968"/>
                <a:gd name="csY16" fmla="*/ 14355 h 31093"/>
                <a:gd name="csX17" fmla="*/ 3461 w 24968"/>
                <a:gd name="csY17" fmla="*/ 21103 h 31093"/>
                <a:gd name="csX18" fmla="*/ 11517 w 24968"/>
                <a:gd name="csY18" fmla="*/ 27762 h 31093"/>
                <a:gd name="csX19" fmla="*/ 21552 w 24968"/>
                <a:gd name="csY19" fmla="*/ 21779 h 310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4968" h="31093">
                  <a:moveTo>
                    <a:pt x="24969" y="10934"/>
                  </a:moveTo>
                  <a:lnTo>
                    <a:pt x="24969" y="30329"/>
                  </a:lnTo>
                  <a:lnTo>
                    <a:pt x="21908" y="30329"/>
                  </a:lnTo>
                  <a:lnTo>
                    <a:pt x="21908" y="25200"/>
                  </a:lnTo>
                  <a:cubicBezTo>
                    <a:pt x="21908" y="25200"/>
                    <a:pt x="18038" y="31094"/>
                    <a:pt x="10752" y="31094"/>
                  </a:cubicBezTo>
                  <a:cubicBezTo>
                    <a:pt x="5756" y="31094"/>
                    <a:pt x="0" y="27673"/>
                    <a:pt x="0" y="21103"/>
                  </a:cubicBezTo>
                  <a:cubicBezTo>
                    <a:pt x="0" y="14533"/>
                    <a:pt x="5938" y="11112"/>
                    <a:pt x="11744" y="11112"/>
                  </a:cubicBezTo>
                  <a:cubicBezTo>
                    <a:pt x="17548" y="11112"/>
                    <a:pt x="21597" y="13901"/>
                    <a:pt x="21597" y="13901"/>
                  </a:cubicBezTo>
                  <a:lnTo>
                    <a:pt x="21597" y="11695"/>
                  </a:lnTo>
                  <a:cubicBezTo>
                    <a:pt x="21597" y="4498"/>
                    <a:pt x="16152" y="3283"/>
                    <a:pt x="12913" y="3283"/>
                  </a:cubicBezTo>
                  <a:cubicBezTo>
                    <a:pt x="7513" y="3283"/>
                    <a:pt x="3238" y="6028"/>
                    <a:pt x="3238" y="6028"/>
                  </a:cubicBezTo>
                  <a:lnTo>
                    <a:pt x="1753" y="3105"/>
                  </a:lnTo>
                  <a:cubicBezTo>
                    <a:pt x="1753" y="3105"/>
                    <a:pt x="6610" y="0"/>
                    <a:pt x="12820" y="0"/>
                  </a:cubicBezTo>
                  <a:cubicBezTo>
                    <a:pt x="21054" y="0"/>
                    <a:pt x="24924" y="4906"/>
                    <a:pt x="24924" y="10934"/>
                  </a:cubicBezTo>
                  <a:moveTo>
                    <a:pt x="21548" y="21824"/>
                  </a:moveTo>
                  <a:lnTo>
                    <a:pt x="21548" y="16828"/>
                  </a:lnTo>
                  <a:cubicBezTo>
                    <a:pt x="21548" y="16828"/>
                    <a:pt x="18038" y="14355"/>
                    <a:pt x="12144" y="14355"/>
                  </a:cubicBezTo>
                  <a:cubicBezTo>
                    <a:pt x="8274" y="14355"/>
                    <a:pt x="3461" y="16423"/>
                    <a:pt x="3461" y="21103"/>
                  </a:cubicBezTo>
                  <a:cubicBezTo>
                    <a:pt x="3461" y="25783"/>
                    <a:pt x="7691" y="27762"/>
                    <a:pt x="11517" y="27762"/>
                  </a:cubicBezTo>
                  <a:cubicBezTo>
                    <a:pt x="17998" y="27762"/>
                    <a:pt x="21552" y="21779"/>
                    <a:pt x="21552" y="21779"/>
                  </a:cubicBezTo>
                </a:path>
              </a:pathLst>
            </a:custGeom>
            <a:solidFill>
              <a:srgbClr val="100721"/>
            </a:solidFill>
            <a:ln w="4048" cap="flat">
              <a:noFill/>
              <a:prstDash val="solid"/>
              <a:miter/>
            </a:ln>
          </p:spPr>
          <p:txBody>
            <a:bodyPr/>
            <a:lstStyle/>
            <a:p>
              <a:endParaRPr lang="en-US"/>
            </a:p>
          </p:txBody>
        </p:sp>
        <p:sp>
          <p:nvSpPr>
            <p:cNvPr id="290" name="Freeform 289">
              <a:extLst>
                <a:ext uri="{FF2B5EF4-FFF2-40B4-BE49-F238E27FC236}">
                  <a16:creationId xmlns:a16="http://schemas.microsoft.com/office/drawing/2014/main" id="{E80B6DE5-7198-585F-B764-6F1BD49598F0}"/>
                </a:ext>
              </a:extLst>
            </p:cNvPr>
            <p:cNvSpPr/>
            <p:nvPr/>
          </p:nvSpPr>
          <p:spPr>
            <a:xfrm>
              <a:off x="6380220" y="4520094"/>
              <a:ext cx="28705" cy="45982"/>
            </a:xfrm>
            <a:custGeom>
              <a:avLst/>
              <a:gdLst>
                <a:gd name="csX0" fmla="*/ 28705 w 28705"/>
                <a:gd name="csY0" fmla="*/ 720 h 45982"/>
                <a:gd name="csX1" fmla="*/ 28705 w 28705"/>
                <a:gd name="csY1" fmla="*/ 31000 h 45982"/>
                <a:gd name="csX2" fmla="*/ 14261 w 28705"/>
                <a:gd name="csY2" fmla="*/ 45983 h 45982"/>
                <a:gd name="csX3" fmla="*/ 717 w 28705"/>
                <a:gd name="csY3" fmla="*/ 39955 h 45982"/>
                <a:gd name="csX4" fmla="*/ 2967 w 28705"/>
                <a:gd name="csY4" fmla="*/ 37571 h 45982"/>
                <a:gd name="csX5" fmla="*/ 14261 w 28705"/>
                <a:gd name="csY5" fmla="*/ 42700 h 45982"/>
                <a:gd name="csX6" fmla="*/ 25329 w 28705"/>
                <a:gd name="csY6" fmla="*/ 31183 h 45982"/>
                <a:gd name="csX7" fmla="*/ 25329 w 28705"/>
                <a:gd name="csY7" fmla="*/ 25422 h 45982"/>
                <a:gd name="csX8" fmla="*/ 14622 w 28705"/>
                <a:gd name="csY8" fmla="*/ 31138 h 45982"/>
                <a:gd name="csX9" fmla="*/ 0 w 28705"/>
                <a:gd name="csY9" fmla="*/ 15569 h 45982"/>
                <a:gd name="csX10" fmla="*/ 14622 w 28705"/>
                <a:gd name="csY10" fmla="*/ 0 h 45982"/>
                <a:gd name="csX11" fmla="*/ 25645 w 28705"/>
                <a:gd name="csY11" fmla="*/ 6210 h 45982"/>
                <a:gd name="csX12" fmla="*/ 25645 w 28705"/>
                <a:gd name="csY12" fmla="*/ 765 h 45982"/>
                <a:gd name="csX13" fmla="*/ 28705 w 28705"/>
                <a:gd name="csY13" fmla="*/ 765 h 45982"/>
                <a:gd name="csX14" fmla="*/ 28705 w 28705"/>
                <a:gd name="csY14" fmla="*/ 720 h 45982"/>
                <a:gd name="csX15" fmla="*/ 25329 w 28705"/>
                <a:gd name="csY15" fmla="*/ 10124 h 45982"/>
                <a:gd name="csX16" fmla="*/ 14622 w 28705"/>
                <a:gd name="csY16" fmla="*/ 3238 h 45982"/>
                <a:gd name="csX17" fmla="*/ 3465 w 28705"/>
                <a:gd name="csY17" fmla="*/ 15476 h 45982"/>
                <a:gd name="csX18" fmla="*/ 14622 w 28705"/>
                <a:gd name="csY18" fmla="*/ 27713 h 45982"/>
                <a:gd name="csX19" fmla="*/ 25329 w 28705"/>
                <a:gd name="csY19" fmla="*/ 20827 h 45982"/>
                <a:gd name="csX20" fmla="*/ 25329 w 28705"/>
                <a:gd name="csY20" fmla="*/ 10076 h 45982"/>
                <a:gd name="csX21" fmla="*/ 25329 w 28705"/>
                <a:gd name="csY21" fmla="*/ 10120 h 459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8705" h="45982">
                  <a:moveTo>
                    <a:pt x="28705" y="720"/>
                  </a:moveTo>
                  <a:lnTo>
                    <a:pt x="28705" y="31000"/>
                  </a:lnTo>
                  <a:cubicBezTo>
                    <a:pt x="28705" y="40271"/>
                    <a:pt x="22856" y="45983"/>
                    <a:pt x="14261" y="45983"/>
                  </a:cubicBezTo>
                  <a:cubicBezTo>
                    <a:pt x="5667" y="45983"/>
                    <a:pt x="717" y="39955"/>
                    <a:pt x="717" y="39955"/>
                  </a:cubicBezTo>
                  <a:lnTo>
                    <a:pt x="2967" y="37571"/>
                  </a:lnTo>
                  <a:cubicBezTo>
                    <a:pt x="2967" y="37571"/>
                    <a:pt x="6704" y="42700"/>
                    <a:pt x="14261" y="42700"/>
                  </a:cubicBezTo>
                  <a:cubicBezTo>
                    <a:pt x="21819" y="42700"/>
                    <a:pt x="25329" y="37793"/>
                    <a:pt x="25329" y="31183"/>
                  </a:cubicBezTo>
                  <a:lnTo>
                    <a:pt x="25329" y="25422"/>
                  </a:lnTo>
                  <a:cubicBezTo>
                    <a:pt x="24337" y="26770"/>
                    <a:pt x="21188" y="31138"/>
                    <a:pt x="14622" y="31138"/>
                  </a:cubicBezTo>
                  <a:cubicBezTo>
                    <a:pt x="6477" y="31138"/>
                    <a:pt x="0" y="24795"/>
                    <a:pt x="0" y="15569"/>
                  </a:cubicBezTo>
                  <a:cubicBezTo>
                    <a:pt x="0" y="6343"/>
                    <a:pt x="6481" y="0"/>
                    <a:pt x="14622" y="0"/>
                  </a:cubicBezTo>
                  <a:cubicBezTo>
                    <a:pt x="22762" y="0"/>
                    <a:pt x="25645" y="6210"/>
                    <a:pt x="25645" y="6210"/>
                  </a:cubicBezTo>
                  <a:lnTo>
                    <a:pt x="25645" y="765"/>
                  </a:lnTo>
                  <a:lnTo>
                    <a:pt x="28705" y="765"/>
                  </a:lnTo>
                  <a:lnTo>
                    <a:pt x="28705" y="720"/>
                  </a:lnTo>
                  <a:close/>
                  <a:moveTo>
                    <a:pt x="25329" y="10124"/>
                  </a:moveTo>
                  <a:cubicBezTo>
                    <a:pt x="25329" y="10124"/>
                    <a:pt x="22269" y="3238"/>
                    <a:pt x="14622" y="3238"/>
                  </a:cubicBezTo>
                  <a:cubicBezTo>
                    <a:pt x="8007" y="3238"/>
                    <a:pt x="3465" y="8639"/>
                    <a:pt x="3465" y="15476"/>
                  </a:cubicBezTo>
                  <a:cubicBezTo>
                    <a:pt x="3465" y="22313"/>
                    <a:pt x="8011" y="27713"/>
                    <a:pt x="14622" y="27713"/>
                  </a:cubicBezTo>
                  <a:cubicBezTo>
                    <a:pt x="22273" y="27713"/>
                    <a:pt x="25329" y="20827"/>
                    <a:pt x="25329" y="20827"/>
                  </a:cubicBezTo>
                  <a:lnTo>
                    <a:pt x="25329" y="10076"/>
                  </a:lnTo>
                  <a:lnTo>
                    <a:pt x="25329" y="10120"/>
                  </a:lnTo>
                  <a:close/>
                </a:path>
              </a:pathLst>
            </a:custGeom>
            <a:solidFill>
              <a:srgbClr val="100721"/>
            </a:solidFill>
            <a:ln w="4048" cap="flat">
              <a:noFill/>
              <a:prstDash val="solid"/>
              <a:miter/>
            </a:ln>
          </p:spPr>
          <p:txBody>
            <a:bodyPr/>
            <a:lstStyle/>
            <a:p>
              <a:endParaRPr lang="en-US"/>
            </a:p>
          </p:txBody>
        </p:sp>
        <p:sp>
          <p:nvSpPr>
            <p:cNvPr id="291" name="Freeform 290">
              <a:extLst>
                <a:ext uri="{FF2B5EF4-FFF2-40B4-BE49-F238E27FC236}">
                  <a16:creationId xmlns:a16="http://schemas.microsoft.com/office/drawing/2014/main" id="{331CED05-D078-A4D7-5164-48A97160B712}"/>
                </a:ext>
              </a:extLst>
            </p:cNvPr>
            <p:cNvSpPr/>
            <p:nvPr/>
          </p:nvSpPr>
          <p:spPr>
            <a:xfrm>
              <a:off x="6415945" y="4519997"/>
              <a:ext cx="28887" cy="31138"/>
            </a:xfrm>
            <a:custGeom>
              <a:avLst/>
              <a:gdLst>
                <a:gd name="csX0" fmla="*/ 28887 w 28887"/>
                <a:gd name="csY0" fmla="*/ 15573 h 31138"/>
                <a:gd name="csX1" fmla="*/ 28843 w 28887"/>
                <a:gd name="csY1" fmla="*/ 16921 h 31138"/>
                <a:gd name="csX2" fmla="*/ 3376 w 28887"/>
                <a:gd name="csY2" fmla="*/ 16921 h 31138"/>
                <a:gd name="csX3" fmla="*/ 15164 w 28887"/>
                <a:gd name="csY3" fmla="*/ 27811 h 31138"/>
                <a:gd name="csX4" fmla="*/ 25289 w 28887"/>
                <a:gd name="csY4" fmla="*/ 22771 h 31138"/>
                <a:gd name="csX5" fmla="*/ 27539 w 28887"/>
                <a:gd name="csY5" fmla="*/ 25111 h 31138"/>
                <a:gd name="csX6" fmla="*/ 15164 w 28887"/>
                <a:gd name="csY6" fmla="*/ 31138 h 31138"/>
                <a:gd name="csX7" fmla="*/ 0 w 28887"/>
                <a:gd name="csY7" fmla="*/ 15569 h 31138"/>
                <a:gd name="csX8" fmla="*/ 14578 w 28887"/>
                <a:gd name="csY8" fmla="*/ 0 h 31138"/>
                <a:gd name="csX9" fmla="*/ 28887 w 28887"/>
                <a:gd name="csY9" fmla="*/ 15569 h 31138"/>
                <a:gd name="csX10" fmla="*/ 25378 w 28887"/>
                <a:gd name="csY10" fmla="*/ 13820 h 31138"/>
                <a:gd name="csX11" fmla="*/ 14578 w 28887"/>
                <a:gd name="csY11" fmla="*/ 3336 h 31138"/>
                <a:gd name="csX12" fmla="*/ 3510 w 28887"/>
                <a:gd name="csY12" fmla="*/ 13820 h 31138"/>
                <a:gd name="csX13" fmla="*/ 25422 w 28887"/>
                <a:gd name="csY13" fmla="*/ 13820 h 31138"/>
                <a:gd name="csX14" fmla="*/ 25378 w 28887"/>
                <a:gd name="csY14" fmla="*/ 13820 h 31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8887" h="31138">
                  <a:moveTo>
                    <a:pt x="28887" y="15573"/>
                  </a:moveTo>
                  <a:cubicBezTo>
                    <a:pt x="28887" y="16156"/>
                    <a:pt x="28887" y="16205"/>
                    <a:pt x="28843" y="16921"/>
                  </a:cubicBezTo>
                  <a:lnTo>
                    <a:pt x="3376" y="16921"/>
                  </a:lnTo>
                  <a:cubicBezTo>
                    <a:pt x="3647" y="21374"/>
                    <a:pt x="7335" y="27811"/>
                    <a:pt x="15164" y="27811"/>
                  </a:cubicBezTo>
                  <a:cubicBezTo>
                    <a:pt x="19710" y="27811"/>
                    <a:pt x="23265" y="25293"/>
                    <a:pt x="25289" y="22771"/>
                  </a:cubicBezTo>
                  <a:lnTo>
                    <a:pt x="27539" y="25111"/>
                  </a:lnTo>
                  <a:cubicBezTo>
                    <a:pt x="24706" y="28531"/>
                    <a:pt x="20026" y="31138"/>
                    <a:pt x="15164" y="31138"/>
                  </a:cubicBezTo>
                  <a:cubicBezTo>
                    <a:pt x="6343" y="31138"/>
                    <a:pt x="0" y="24030"/>
                    <a:pt x="0" y="15569"/>
                  </a:cubicBezTo>
                  <a:cubicBezTo>
                    <a:pt x="0" y="7109"/>
                    <a:pt x="5760" y="0"/>
                    <a:pt x="14578" y="0"/>
                  </a:cubicBezTo>
                  <a:cubicBezTo>
                    <a:pt x="22407" y="0"/>
                    <a:pt x="28887" y="6481"/>
                    <a:pt x="28887" y="15569"/>
                  </a:cubicBezTo>
                  <a:moveTo>
                    <a:pt x="25378" y="13820"/>
                  </a:moveTo>
                  <a:cubicBezTo>
                    <a:pt x="25244" y="10444"/>
                    <a:pt x="22318" y="3336"/>
                    <a:pt x="14578" y="3336"/>
                  </a:cubicBezTo>
                  <a:cubicBezTo>
                    <a:pt x="6343" y="3336"/>
                    <a:pt x="3643" y="10582"/>
                    <a:pt x="3510" y="13820"/>
                  </a:cubicBezTo>
                  <a:lnTo>
                    <a:pt x="25422" y="13820"/>
                  </a:lnTo>
                  <a:lnTo>
                    <a:pt x="25378" y="13820"/>
                  </a:lnTo>
                  <a:close/>
                </a:path>
              </a:pathLst>
            </a:custGeom>
            <a:solidFill>
              <a:srgbClr val="100721"/>
            </a:solidFill>
            <a:ln w="4048" cap="flat">
              <a:noFill/>
              <a:prstDash val="solid"/>
              <a:miter/>
            </a:ln>
          </p:spPr>
          <p:txBody>
            <a:bodyPr/>
            <a:lstStyle/>
            <a:p>
              <a:endParaRPr lang="en-US"/>
            </a:p>
          </p:txBody>
        </p:sp>
        <p:sp>
          <p:nvSpPr>
            <p:cNvPr id="292" name="Freeform 291">
              <a:extLst>
                <a:ext uri="{FF2B5EF4-FFF2-40B4-BE49-F238E27FC236}">
                  <a16:creationId xmlns:a16="http://schemas.microsoft.com/office/drawing/2014/main" id="{7F54F28B-35CE-A594-5351-5D9FDF824426}"/>
                </a:ext>
              </a:extLst>
            </p:cNvPr>
            <p:cNvSpPr/>
            <p:nvPr/>
          </p:nvSpPr>
          <p:spPr>
            <a:xfrm>
              <a:off x="6451803" y="4520046"/>
              <a:ext cx="40497" cy="30373"/>
            </a:xfrm>
            <a:custGeom>
              <a:avLst/>
              <a:gdLst>
                <a:gd name="csX0" fmla="*/ 22050 w 40497"/>
                <a:gd name="csY0" fmla="*/ 30284 h 30373"/>
                <a:gd name="csX1" fmla="*/ 18674 w 40497"/>
                <a:gd name="csY1" fmla="*/ 30284 h 30373"/>
                <a:gd name="csX2" fmla="*/ 18674 w 40497"/>
                <a:gd name="csY2" fmla="*/ 11881 h 30373"/>
                <a:gd name="csX3" fmla="*/ 11476 w 40497"/>
                <a:gd name="csY3" fmla="*/ 3287 h 30373"/>
                <a:gd name="csX4" fmla="*/ 3376 w 40497"/>
                <a:gd name="csY4" fmla="*/ 9003 h 30373"/>
                <a:gd name="csX5" fmla="*/ 3376 w 40497"/>
                <a:gd name="csY5" fmla="*/ 30329 h 30373"/>
                <a:gd name="csX6" fmla="*/ 0 w 40497"/>
                <a:gd name="csY6" fmla="*/ 30329 h 30373"/>
                <a:gd name="csX7" fmla="*/ 0 w 40497"/>
                <a:gd name="csY7" fmla="*/ 765 h 30373"/>
                <a:gd name="csX8" fmla="*/ 3060 w 40497"/>
                <a:gd name="csY8" fmla="*/ 765 h 30373"/>
                <a:gd name="csX9" fmla="*/ 3060 w 40497"/>
                <a:gd name="csY9" fmla="*/ 5761 h 30373"/>
                <a:gd name="csX10" fmla="*/ 12286 w 40497"/>
                <a:gd name="csY10" fmla="*/ 0 h 30373"/>
                <a:gd name="csX11" fmla="*/ 21240 w 40497"/>
                <a:gd name="csY11" fmla="*/ 5761 h 30373"/>
                <a:gd name="csX12" fmla="*/ 30689 w 40497"/>
                <a:gd name="csY12" fmla="*/ 0 h 30373"/>
                <a:gd name="csX13" fmla="*/ 40498 w 40497"/>
                <a:gd name="csY13" fmla="*/ 10889 h 30373"/>
                <a:gd name="csX14" fmla="*/ 40498 w 40497"/>
                <a:gd name="csY14" fmla="*/ 30329 h 30373"/>
                <a:gd name="csX15" fmla="*/ 37121 w 40497"/>
                <a:gd name="csY15" fmla="*/ 30329 h 30373"/>
                <a:gd name="csX16" fmla="*/ 37121 w 40497"/>
                <a:gd name="csY16" fmla="*/ 11926 h 30373"/>
                <a:gd name="csX17" fmla="*/ 29924 w 40497"/>
                <a:gd name="csY17" fmla="*/ 3332 h 30373"/>
                <a:gd name="csX18" fmla="*/ 22095 w 40497"/>
                <a:gd name="csY18" fmla="*/ 9048 h 30373"/>
                <a:gd name="csX19" fmla="*/ 22095 w 40497"/>
                <a:gd name="csY19" fmla="*/ 30373 h 30373"/>
                <a:gd name="csX20" fmla="*/ 22050 w 40497"/>
                <a:gd name="csY20" fmla="*/ 30284 h 303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0497" h="30373">
                  <a:moveTo>
                    <a:pt x="22050" y="30284"/>
                  </a:moveTo>
                  <a:lnTo>
                    <a:pt x="18674" y="30284"/>
                  </a:lnTo>
                  <a:lnTo>
                    <a:pt x="18674" y="11881"/>
                  </a:lnTo>
                  <a:cubicBezTo>
                    <a:pt x="18674" y="5854"/>
                    <a:pt x="15929" y="3287"/>
                    <a:pt x="11476" y="3287"/>
                  </a:cubicBezTo>
                  <a:cubicBezTo>
                    <a:pt x="5898" y="3287"/>
                    <a:pt x="3376" y="9003"/>
                    <a:pt x="3376" y="9003"/>
                  </a:cubicBezTo>
                  <a:lnTo>
                    <a:pt x="3376" y="30329"/>
                  </a:lnTo>
                  <a:lnTo>
                    <a:pt x="0" y="30329"/>
                  </a:lnTo>
                  <a:lnTo>
                    <a:pt x="0" y="765"/>
                  </a:lnTo>
                  <a:lnTo>
                    <a:pt x="3060" y="765"/>
                  </a:lnTo>
                  <a:lnTo>
                    <a:pt x="3060" y="5761"/>
                  </a:lnTo>
                  <a:cubicBezTo>
                    <a:pt x="3060" y="5761"/>
                    <a:pt x="5671" y="0"/>
                    <a:pt x="12286" y="0"/>
                  </a:cubicBezTo>
                  <a:cubicBezTo>
                    <a:pt x="15929" y="0"/>
                    <a:pt x="19484" y="1619"/>
                    <a:pt x="21240" y="5761"/>
                  </a:cubicBezTo>
                  <a:cubicBezTo>
                    <a:pt x="21419" y="5356"/>
                    <a:pt x="24163" y="0"/>
                    <a:pt x="30689" y="0"/>
                  </a:cubicBezTo>
                  <a:cubicBezTo>
                    <a:pt x="35235" y="0"/>
                    <a:pt x="40498" y="2611"/>
                    <a:pt x="40498" y="10889"/>
                  </a:cubicBezTo>
                  <a:lnTo>
                    <a:pt x="40498" y="30329"/>
                  </a:lnTo>
                  <a:lnTo>
                    <a:pt x="37121" y="30329"/>
                  </a:lnTo>
                  <a:lnTo>
                    <a:pt x="37121" y="11926"/>
                  </a:lnTo>
                  <a:cubicBezTo>
                    <a:pt x="37121" y="5898"/>
                    <a:pt x="34421" y="3332"/>
                    <a:pt x="29924" y="3332"/>
                  </a:cubicBezTo>
                  <a:cubicBezTo>
                    <a:pt x="24346" y="3332"/>
                    <a:pt x="22095" y="9048"/>
                    <a:pt x="22095" y="9048"/>
                  </a:cubicBezTo>
                  <a:lnTo>
                    <a:pt x="22095" y="30373"/>
                  </a:lnTo>
                  <a:lnTo>
                    <a:pt x="22050" y="30284"/>
                  </a:lnTo>
                  <a:close/>
                </a:path>
              </a:pathLst>
            </a:custGeom>
            <a:solidFill>
              <a:srgbClr val="100721"/>
            </a:solidFill>
            <a:ln w="4048" cap="flat">
              <a:noFill/>
              <a:prstDash val="solid"/>
              <a:miter/>
            </a:ln>
          </p:spPr>
          <p:txBody>
            <a:bodyPr/>
            <a:lstStyle/>
            <a:p>
              <a:endParaRPr lang="en-US"/>
            </a:p>
          </p:txBody>
        </p:sp>
        <p:sp>
          <p:nvSpPr>
            <p:cNvPr id="293" name="Freeform 292">
              <a:extLst>
                <a:ext uri="{FF2B5EF4-FFF2-40B4-BE49-F238E27FC236}">
                  <a16:creationId xmlns:a16="http://schemas.microsoft.com/office/drawing/2014/main" id="{E155FD02-4FB2-385B-BBC5-CA9BC057DE03}"/>
                </a:ext>
              </a:extLst>
            </p:cNvPr>
            <p:cNvSpPr/>
            <p:nvPr/>
          </p:nvSpPr>
          <p:spPr>
            <a:xfrm>
              <a:off x="6499276" y="4519997"/>
              <a:ext cx="28887" cy="31138"/>
            </a:xfrm>
            <a:custGeom>
              <a:avLst/>
              <a:gdLst>
                <a:gd name="csX0" fmla="*/ 28887 w 28887"/>
                <a:gd name="csY0" fmla="*/ 15573 h 31138"/>
                <a:gd name="csX1" fmla="*/ 28843 w 28887"/>
                <a:gd name="csY1" fmla="*/ 16921 h 31138"/>
                <a:gd name="csX2" fmla="*/ 3376 w 28887"/>
                <a:gd name="csY2" fmla="*/ 16921 h 31138"/>
                <a:gd name="csX3" fmla="*/ 15164 w 28887"/>
                <a:gd name="csY3" fmla="*/ 27811 h 31138"/>
                <a:gd name="csX4" fmla="*/ 25288 w 28887"/>
                <a:gd name="csY4" fmla="*/ 22771 h 31138"/>
                <a:gd name="csX5" fmla="*/ 27539 w 28887"/>
                <a:gd name="csY5" fmla="*/ 25111 h 31138"/>
                <a:gd name="csX6" fmla="*/ 15164 w 28887"/>
                <a:gd name="csY6" fmla="*/ 31138 h 31138"/>
                <a:gd name="csX7" fmla="*/ 0 w 28887"/>
                <a:gd name="csY7" fmla="*/ 15569 h 31138"/>
                <a:gd name="csX8" fmla="*/ 14577 w 28887"/>
                <a:gd name="csY8" fmla="*/ 0 h 31138"/>
                <a:gd name="csX9" fmla="*/ 28887 w 28887"/>
                <a:gd name="csY9" fmla="*/ 15569 h 31138"/>
                <a:gd name="csX10" fmla="*/ 25377 w 28887"/>
                <a:gd name="csY10" fmla="*/ 13820 h 31138"/>
                <a:gd name="csX11" fmla="*/ 14577 w 28887"/>
                <a:gd name="csY11" fmla="*/ 3336 h 31138"/>
                <a:gd name="csX12" fmla="*/ 3509 w 28887"/>
                <a:gd name="csY12" fmla="*/ 13820 h 31138"/>
                <a:gd name="csX13" fmla="*/ 25422 w 28887"/>
                <a:gd name="csY13" fmla="*/ 13820 h 31138"/>
                <a:gd name="csX14" fmla="*/ 25377 w 28887"/>
                <a:gd name="csY14" fmla="*/ 13820 h 31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8887" h="31138">
                  <a:moveTo>
                    <a:pt x="28887" y="15573"/>
                  </a:moveTo>
                  <a:cubicBezTo>
                    <a:pt x="28887" y="16156"/>
                    <a:pt x="28887" y="16205"/>
                    <a:pt x="28843" y="16921"/>
                  </a:cubicBezTo>
                  <a:lnTo>
                    <a:pt x="3376" y="16921"/>
                  </a:lnTo>
                  <a:cubicBezTo>
                    <a:pt x="3647" y="21374"/>
                    <a:pt x="7335" y="27811"/>
                    <a:pt x="15164" y="27811"/>
                  </a:cubicBezTo>
                  <a:cubicBezTo>
                    <a:pt x="19710" y="27811"/>
                    <a:pt x="23264" y="25293"/>
                    <a:pt x="25288" y="22771"/>
                  </a:cubicBezTo>
                  <a:lnTo>
                    <a:pt x="27539" y="25111"/>
                  </a:lnTo>
                  <a:cubicBezTo>
                    <a:pt x="24705" y="28531"/>
                    <a:pt x="20026" y="31138"/>
                    <a:pt x="15164" y="31138"/>
                  </a:cubicBezTo>
                  <a:cubicBezTo>
                    <a:pt x="6343" y="31138"/>
                    <a:pt x="0" y="24030"/>
                    <a:pt x="0" y="15569"/>
                  </a:cubicBezTo>
                  <a:cubicBezTo>
                    <a:pt x="0" y="7109"/>
                    <a:pt x="5760" y="0"/>
                    <a:pt x="14577" y="0"/>
                  </a:cubicBezTo>
                  <a:cubicBezTo>
                    <a:pt x="22406" y="0"/>
                    <a:pt x="28887" y="6481"/>
                    <a:pt x="28887" y="15569"/>
                  </a:cubicBezTo>
                  <a:moveTo>
                    <a:pt x="25377" y="13820"/>
                  </a:moveTo>
                  <a:cubicBezTo>
                    <a:pt x="25244" y="10444"/>
                    <a:pt x="22317" y="3336"/>
                    <a:pt x="14577" y="3336"/>
                  </a:cubicBezTo>
                  <a:cubicBezTo>
                    <a:pt x="6343" y="3336"/>
                    <a:pt x="3643" y="10582"/>
                    <a:pt x="3509" y="13820"/>
                  </a:cubicBezTo>
                  <a:lnTo>
                    <a:pt x="25422" y="13820"/>
                  </a:lnTo>
                  <a:lnTo>
                    <a:pt x="25377" y="13820"/>
                  </a:lnTo>
                  <a:close/>
                </a:path>
              </a:pathLst>
            </a:custGeom>
            <a:solidFill>
              <a:srgbClr val="100721"/>
            </a:solidFill>
            <a:ln w="4048" cap="flat">
              <a:noFill/>
              <a:prstDash val="solid"/>
              <a:miter/>
            </a:ln>
          </p:spPr>
          <p:txBody>
            <a:bodyPr/>
            <a:lstStyle/>
            <a:p>
              <a:endParaRPr lang="en-US"/>
            </a:p>
          </p:txBody>
        </p:sp>
        <p:sp>
          <p:nvSpPr>
            <p:cNvPr id="294" name="Freeform 293">
              <a:extLst>
                <a:ext uri="{FF2B5EF4-FFF2-40B4-BE49-F238E27FC236}">
                  <a16:creationId xmlns:a16="http://schemas.microsoft.com/office/drawing/2014/main" id="{8B0CF956-BED3-B8C5-D374-996627E0A78E}"/>
                </a:ext>
              </a:extLst>
            </p:cNvPr>
            <p:cNvSpPr/>
            <p:nvPr/>
          </p:nvSpPr>
          <p:spPr>
            <a:xfrm>
              <a:off x="6535178" y="4519957"/>
              <a:ext cx="24252" cy="30373"/>
            </a:xfrm>
            <a:custGeom>
              <a:avLst/>
              <a:gdLst>
                <a:gd name="csX0" fmla="*/ 24253 w 24252"/>
                <a:gd name="csY0" fmla="*/ 11521 h 30373"/>
                <a:gd name="csX1" fmla="*/ 24253 w 24252"/>
                <a:gd name="csY1" fmla="*/ 30373 h 30373"/>
                <a:gd name="csX2" fmla="*/ 20876 w 24252"/>
                <a:gd name="csY2" fmla="*/ 30373 h 30373"/>
                <a:gd name="csX3" fmla="*/ 20876 w 24252"/>
                <a:gd name="csY3" fmla="*/ 12015 h 30373"/>
                <a:gd name="csX4" fmla="*/ 12509 w 24252"/>
                <a:gd name="csY4" fmla="*/ 3332 h 30373"/>
                <a:gd name="csX5" fmla="*/ 3376 w 24252"/>
                <a:gd name="csY5" fmla="*/ 9946 h 30373"/>
                <a:gd name="csX6" fmla="*/ 3376 w 24252"/>
                <a:gd name="csY6" fmla="*/ 30373 h 30373"/>
                <a:gd name="csX7" fmla="*/ 0 w 24252"/>
                <a:gd name="csY7" fmla="*/ 30373 h 30373"/>
                <a:gd name="csX8" fmla="*/ 0 w 24252"/>
                <a:gd name="csY8" fmla="*/ 809 h 30373"/>
                <a:gd name="csX9" fmla="*/ 3061 w 24252"/>
                <a:gd name="csY9" fmla="*/ 809 h 30373"/>
                <a:gd name="csX10" fmla="*/ 3061 w 24252"/>
                <a:gd name="csY10" fmla="*/ 6165 h 30373"/>
                <a:gd name="csX11" fmla="*/ 13185 w 24252"/>
                <a:gd name="csY11" fmla="*/ 0 h 30373"/>
                <a:gd name="csX12" fmla="*/ 24253 w 24252"/>
                <a:gd name="csY12" fmla="*/ 11472 h 303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252" h="30373">
                  <a:moveTo>
                    <a:pt x="24253" y="11521"/>
                  </a:moveTo>
                  <a:lnTo>
                    <a:pt x="24253" y="30373"/>
                  </a:lnTo>
                  <a:lnTo>
                    <a:pt x="20876" y="30373"/>
                  </a:lnTo>
                  <a:lnTo>
                    <a:pt x="20876" y="12015"/>
                  </a:lnTo>
                  <a:cubicBezTo>
                    <a:pt x="20876" y="5939"/>
                    <a:pt x="17322" y="3332"/>
                    <a:pt x="12509" y="3332"/>
                  </a:cubicBezTo>
                  <a:cubicBezTo>
                    <a:pt x="5983" y="3332"/>
                    <a:pt x="3376" y="9946"/>
                    <a:pt x="3376" y="9946"/>
                  </a:cubicBezTo>
                  <a:lnTo>
                    <a:pt x="3376" y="30373"/>
                  </a:lnTo>
                  <a:lnTo>
                    <a:pt x="0" y="30373"/>
                  </a:lnTo>
                  <a:lnTo>
                    <a:pt x="0" y="809"/>
                  </a:lnTo>
                  <a:lnTo>
                    <a:pt x="3061" y="809"/>
                  </a:lnTo>
                  <a:lnTo>
                    <a:pt x="3061" y="6165"/>
                  </a:lnTo>
                  <a:cubicBezTo>
                    <a:pt x="3061" y="6165"/>
                    <a:pt x="5894" y="0"/>
                    <a:pt x="13185" y="0"/>
                  </a:cubicBezTo>
                  <a:cubicBezTo>
                    <a:pt x="18674" y="0"/>
                    <a:pt x="24253" y="3421"/>
                    <a:pt x="24253" y="11472"/>
                  </a:cubicBezTo>
                </a:path>
              </a:pathLst>
            </a:custGeom>
            <a:solidFill>
              <a:srgbClr val="100721"/>
            </a:solidFill>
            <a:ln w="4048" cap="flat">
              <a:noFill/>
              <a:prstDash val="solid"/>
              <a:miter/>
            </a:ln>
          </p:spPr>
          <p:txBody>
            <a:bodyPr/>
            <a:lstStyle/>
            <a:p>
              <a:endParaRPr lang="en-US"/>
            </a:p>
          </p:txBody>
        </p:sp>
        <p:sp>
          <p:nvSpPr>
            <p:cNvPr id="295" name="Freeform 294">
              <a:extLst>
                <a:ext uri="{FF2B5EF4-FFF2-40B4-BE49-F238E27FC236}">
                  <a16:creationId xmlns:a16="http://schemas.microsoft.com/office/drawing/2014/main" id="{1409FF1B-17B3-17C7-C4AF-F0212B6DC345}"/>
                </a:ext>
              </a:extLst>
            </p:cNvPr>
            <p:cNvSpPr/>
            <p:nvPr/>
          </p:nvSpPr>
          <p:spPr>
            <a:xfrm>
              <a:off x="6565908" y="4511277"/>
              <a:ext cx="20698" cy="39866"/>
            </a:xfrm>
            <a:custGeom>
              <a:avLst/>
              <a:gdLst>
                <a:gd name="csX0" fmla="*/ 4 w 20698"/>
                <a:gd name="csY0" fmla="*/ 9537 h 39866"/>
                <a:gd name="csX1" fmla="*/ 6436 w 20698"/>
                <a:gd name="csY1" fmla="*/ 9537 h 39866"/>
                <a:gd name="csX2" fmla="*/ 6436 w 20698"/>
                <a:gd name="csY2" fmla="*/ 0 h 39866"/>
                <a:gd name="csX3" fmla="*/ 9812 w 20698"/>
                <a:gd name="csY3" fmla="*/ 0 h 39866"/>
                <a:gd name="csX4" fmla="*/ 9812 w 20698"/>
                <a:gd name="csY4" fmla="*/ 9537 h 39866"/>
                <a:gd name="csX5" fmla="*/ 19848 w 20698"/>
                <a:gd name="csY5" fmla="*/ 9537 h 39866"/>
                <a:gd name="csX6" fmla="*/ 19848 w 20698"/>
                <a:gd name="csY6" fmla="*/ 12642 h 39866"/>
                <a:gd name="csX7" fmla="*/ 9812 w 20698"/>
                <a:gd name="csY7" fmla="*/ 12642 h 39866"/>
                <a:gd name="csX8" fmla="*/ 9812 w 20698"/>
                <a:gd name="csY8" fmla="*/ 30462 h 39866"/>
                <a:gd name="csX9" fmla="*/ 14986 w 20698"/>
                <a:gd name="csY9" fmla="*/ 36538 h 39866"/>
                <a:gd name="csX10" fmla="*/ 19395 w 20698"/>
                <a:gd name="csY10" fmla="*/ 35190 h 39866"/>
                <a:gd name="csX11" fmla="*/ 20698 w 20698"/>
                <a:gd name="csY11" fmla="*/ 38113 h 39866"/>
                <a:gd name="csX12" fmla="*/ 14893 w 20698"/>
                <a:gd name="csY12" fmla="*/ 39866 h 39866"/>
                <a:gd name="csX13" fmla="*/ 6477 w 20698"/>
                <a:gd name="csY13" fmla="*/ 31138 h 39866"/>
                <a:gd name="csX14" fmla="*/ 6477 w 20698"/>
                <a:gd name="csY14" fmla="*/ 12646 h 39866"/>
                <a:gd name="csX15" fmla="*/ 44 w 20698"/>
                <a:gd name="csY15" fmla="*/ 12646 h 39866"/>
                <a:gd name="csX16" fmla="*/ 44 w 20698"/>
                <a:gd name="csY16" fmla="*/ 9541 h 39866"/>
                <a:gd name="csX17" fmla="*/ 0 w 20698"/>
                <a:gd name="csY17" fmla="*/ 9541 h 398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0698" h="39866">
                  <a:moveTo>
                    <a:pt x="4" y="9537"/>
                  </a:moveTo>
                  <a:lnTo>
                    <a:pt x="6436" y="9537"/>
                  </a:lnTo>
                  <a:lnTo>
                    <a:pt x="6436" y="0"/>
                  </a:lnTo>
                  <a:lnTo>
                    <a:pt x="9812" y="0"/>
                  </a:lnTo>
                  <a:lnTo>
                    <a:pt x="9812" y="9537"/>
                  </a:lnTo>
                  <a:lnTo>
                    <a:pt x="19848" y="9537"/>
                  </a:lnTo>
                  <a:lnTo>
                    <a:pt x="19848" y="12642"/>
                  </a:lnTo>
                  <a:lnTo>
                    <a:pt x="9812" y="12642"/>
                  </a:lnTo>
                  <a:lnTo>
                    <a:pt x="9812" y="30462"/>
                  </a:lnTo>
                  <a:cubicBezTo>
                    <a:pt x="9812" y="33745"/>
                    <a:pt x="10983" y="36538"/>
                    <a:pt x="14986" y="36538"/>
                  </a:cubicBezTo>
                  <a:cubicBezTo>
                    <a:pt x="17326" y="36538"/>
                    <a:pt x="19395" y="35190"/>
                    <a:pt x="19395" y="35190"/>
                  </a:cubicBezTo>
                  <a:lnTo>
                    <a:pt x="20698" y="38113"/>
                  </a:lnTo>
                  <a:cubicBezTo>
                    <a:pt x="20698" y="38113"/>
                    <a:pt x="17864" y="39866"/>
                    <a:pt x="14893" y="39866"/>
                  </a:cubicBezTo>
                  <a:cubicBezTo>
                    <a:pt x="9132" y="39866"/>
                    <a:pt x="6477" y="35996"/>
                    <a:pt x="6477" y="31138"/>
                  </a:cubicBezTo>
                  <a:lnTo>
                    <a:pt x="6477" y="12646"/>
                  </a:lnTo>
                  <a:lnTo>
                    <a:pt x="44" y="12646"/>
                  </a:lnTo>
                  <a:lnTo>
                    <a:pt x="44" y="9541"/>
                  </a:lnTo>
                  <a:lnTo>
                    <a:pt x="0" y="9541"/>
                  </a:lnTo>
                  <a:close/>
                </a:path>
              </a:pathLst>
            </a:custGeom>
            <a:solidFill>
              <a:srgbClr val="100721"/>
            </a:solidFill>
            <a:ln w="4048" cap="flat">
              <a:noFill/>
              <a:prstDash val="solid"/>
              <a:miter/>
            </a:ln>
          </p:spPr>
          <p:txBody>
            <a:bodyPr/>
            <a:lstStyle/>
            <a:p>
              <a:endParaRPr lang="en-US"/>
            </a:p>
          </p:txBody>
        </p:sp>
        <p:sp>
          <p:nvSpPr>
            <p:cNvPr id="296" name="Freeform 295">
              <a:extLst>
                <a:ext uri="{FF2B5EF4-FFF2-40B4-BE49-F238E27FC236}">
                  <a16:creationId xmlns:a16="http://schemas.microsoft.com/office/drawing/2014/main" id="{7EE6C1B8-A6EF-1B12-A40B-28B36B5E7AD9}"/>
                </a:ext>
              </a:extLst>
            </p:cNvPr>
            <p:cNvSpPr/>
            <p:nvPr/>
          </p:nvSpPr>
          <p:spPr>
            <a:xfrm>
              <a:off x="6105664" y="4438067"/>
              <a:ext cx="1801" cy="360"/>
            </a:xfrm>
            <a:custGeom>
              <a:avLst/>
              <a:gdLst>
                <a:gd name="csX0" fmla="*/ 0 w 1801"/>
                <a:gd name="csY0" fmla="*/ 360 h 360"/>
                <a:gd name="csX1" fmla="*/ 1801 w 1801"/>
                <a:gd name="csY1" fmla="*/ 0 h 360"/>
                <a:gd name="csX2" fmla="*/ 0 w 1801"/>
                <a:gd name="csY2" fmla="*/ 360 h 360"/>
              </a:gdLst>
              <a:ahLst/>
              <a:cxnLst>
                <a:cxn ang="0">
                  <a:pos x="csX0" y="csY0"/>
                </a:cxn>
                <a:cxn ang="0">
                  <a:pos x="csX1" y="csY1"/>
                </a:cxn>
                <a:cxn ang="0">
                  <a:pos x="csX2" y="csY2"/>
                </a:cxn>
              </a:cxnLst>
              <a:rect l="l" t="t" r="r" b="b"/>
              <a:pathLst>
                <a:path w="1801" h="360">
                  <a:moveTo>
                    <a:pt x="0" y="360"/>
                  </a:moveTo>
                  <a:cubicBezTo>
                    <a:pt x="583" y="227"/>
                    <a:pt x="1214" y="133"/>
                    <a:pt x="1801" y="0"/>
                  </a:cubicBezTo>
                  <a:cubicBezTo>
                    <a:pt x="1218" y="89"/>
                    <a:pt x="631" y="227"/>
                    <a:pt x="0" y="360"/>
                  </a:cubicBezTo>
                </a:path>
              </a:pathLst>
            </a:custGeom>
            <a:solidFill>
              <a:srgbClr val="100721"/>
            </a:solidFill>
            <a:ln w="4048" cap="flat">
              <a:noFill/>
              <a:prstDash val="solid"/>
              <a:miter/>
            </a:ln>
          </p:spPr>
          <p:txBody>
            <a:bodyPr/>
            <a:lstStyle/>
            <a:p>
              <a:endParaRPr lang="en-US"/>
            </a:p>
          </p:txBody>
        </p:sp>
        <p:sp>
          <p:nvSpPr>
            <p:cNvPr id="297" name="Freeform 296">
              <a:extLst>
                <a:ext uri="{FF2B5EF4-FFF2-40B4-BE49-F238E27FC236}">
                  <a16:creationId xmlns:a16="http://schemas.microsoft.com/office/drawing/2014/main" id="{DEC4D3C2-552E-D1F2-84BA-1E4F3F66B3D7}"/>
                </a:ext>
              </a:extLst>
            </p:cNvPr>
            <p:cNvSpPr/>
            <p:nvPr/>
          </p:nvSpPr>
          <p:spPr>
            <a:xfrm>
              <a:off x="6127123" y="4443783"/>
              <a:ext cx="3509" cy="3825"/>
            </a:xfrm>
            <a:custGeom>
              <a:avLst/>
              <a:gdLst>
                <a:gd name="csX0" fmla="*/ 0 w 3509"/>
                <a:gd name="csY0" fmla="*/ 0 h 3825"/>
                <a:gd name="csX1" fmla="*/ 3510 w 3509"/>
                <a:gd name="csY1" fmla="*/ 3826 h 3825"/>
                <a:gd name="csX2" fmla="*/ 0 w 3509"/>
                <a:gd name="csY2" fmla="*/ 0 h 3825"/>
              </a:gdLst>
              <a:ahLst/>
              <a:cxnLst>
                <a:cxn ang="0">
                  <a:pos x="csX0" y="csY0"/>
                </a:cxn>
                <a:cxn ang="0">
                  <a:pos x="csX1" y="csY1"/>
                </a:cxn>
                <a:cxn ang="0">
                  <a:pos x="csX2" y="csY2"/>
                </a:cxn>
              </a:cxnLst>
              <a:rect l="l" t="t" r="r" b="b"/>
              <a:pathLst>
                <a:path w="3509" h="3825">
                  <a:moveTo>
                    <a:pt x="0" y="0"/>
                  </a:moveTo>
                  <a:cubicBezTo>
                    <a:pt x="2069" y="1846"/>
                    <a:pt x="3238" y="3465"/>
                    <a:pt x="3510" y="3826"/>
                  </a:cubicBezTo>
                  <a:cubicBezTo>
                    <a:pt x="2567" y="2251"/>
                    <a:pt x="1397" y="992"/>
                    <a:pt x="0" y="0"/>
                  </a:cubicBezTo>
                </a:path>
              </a:pathLst>
            </a:custGeom>
            <a:solidFill>
              <a:srgbClr val="100721"/>
            </a:solidFill>
            <a:ln w="4048" cap="flat">
              <a:noFill/>
              <a:prstDash val="solid"/>
              <a:miter/>
            </a:ln>
          </p:spPr>
          <p:txBody>
            <a:bodyPr/>
            <a:lstStyle/>
            <a:p>
              <a:endParaRPr lang="en-US"/>
            </a:p>
          </p:txBody>
        </p:sp>
        <p:sp>
          <p:nvSpPr>
            <p:cNvPr id="298" name="Freeform 297">
              <a:extLst>
                <a:ext uri="{FF2B5EF4-FFF2-40B4-BE49-F238E27FC236}">
                  <a16:creationId xmlns:a16="http://schemas.microsoft.com/office/drawing/2014/main" id="{31516CB5-3869-BB09-471C-BFC1777502F8}"/>
                </a:ext>
              </a:extLst>
            </p:cNvPr>
            <p:cNvSpPr/>
            <p:nvPr/>
          </p:nvSpPr>
          <p:spPr>
            <a:xfrm>
              <a:off x="6071154" y="4436581"/>
              <a:ext cx="111546" cy="116808"/>
            </a:xfrm>
            <a:custGeom>
              <a:avLst/>
              <a:gdLst>
                <a:gd name="csX0" fmla="*/ 63305 w 111546"/>
                <a:gd name="csY0" fmla="*/ 50982 h 116808"/>
                <a:gd name="csX1" fmla="*/ 53723 w 111546"/>
                <a:gd name="csY1" fmla="*/ 52690 h 116808"/>
                <a:gd name="csX2" fmla="*/ 45489 w 111546"/>
                <a:gd name="csY2" fmla="*/ 54176 h 116808"/>
                <a:gd name="csX3" fmla="*/ 10978 w 111546"/>
                <a:gd name="csY3" fmla="*/ 67766 h 116808"/>
                <a:gd name="csX4" fmla="*/ 0 w 111546"/>
                <a:gd name="csY4" fmla="*/ 87516 h 116808"/>
                <a:gd name="csX5" fmla="*/ 9044 w 111546"/>
                <a:gd name="csY5" fmla="*/ 109251 h 116808"/>
                <a:gd name="csX6" fmla="*/ 31316 w 111546"/>
                <a:gd name="csY6" fmla="*/ 116809 h 116808"/>
                <a:gd name="csX7" fmla="*/ 49946 w 111546"/>
                <a:gd name="csY7" fmla="*/ 111680 h 116808"/>
                <a:gd name="csX8" fmla="*/ 63985 w 111546"/>
                <a:gd name="csY8" fmla="*/ 99215 h 116808"/>
                <a:gd name="csX9" fmla="*/ 71636 w 111546"/>
                <a:gd name="csY9" fmla="*/ 111680 h 116808"/>
                <a:gd name="csX10" fmla="*/ 87520 w 111546"/>
                <a:gd name="csY10" fmla="*/ 116359 h 116808"/>
                <a:gd name="csX11" fmla="*/ 102053 w 111546"/>
                <a:gd name="csY11" fmla="*/ 113388 h 116808"/>
                <a:gd name="csX12" fmla="*/ 111546 w 111546"/>
                <a:gd name="csY12" fmla="*/ 104927 h 116808"/>
                <a:gd name="csX13" fmla="*/ 109478 w 111546"/>
                <a:gd name="csY13" fmla="*/ 103081 h 116808"/>
                <a:gd name="csX14" fmla="*/ 104438 w 111546"/>
                <a:gd name="csY14" fmla="*/ 103081 h 116808"/>
                <a:gd name="csX15" fmla="*/ 94856 w 111546"/>
                <a:gd name="csY15" fmla="*/ 92779 h 116808"/>
                <a:gd name="csX16" fmla="*/ 94856 w 111546"/>
                <a:gd name="csY16" fmla="*/ 42295 h 116808"/>
                <a:gd name="csX17" fmla="*/ 83788 w 111546"/>
                <a:gd name="csY17" fmla="*/ 9942 h 116808"/>
                <a:gd name="csX18" fmla="*/ 52383 w 111546"/>
                <a:gd name="csY18" fmla="*/ 0 h 116808"/>
                <a:gd name="csX19" fmla="*/ 36409 w 111546"/>
                <a:gd name="csY19" fmla="*/ 1441 h 116808"/>
                <a:gd name="csX20" fmla="*/ 56026 w 111546"/>
                <a:gd name="csY20" fmla="*/ 7157 h 116808"/>
                <a:gd name="csX21" fmla="*/ 59536 w 111546"/>
                <a:gd name="csY21" fmla="*/ 10983 h 116808"/>
                <a:gd name="csX22" fmla="*/ 59536 w 111546"/>
                <a:gd name="csY22" fmla="*/ 11072 h 116808"/>
                <a:gd name="csX23" fmla="*/ 63361 w 111546"/>
                <a:gd name="csY23" fmla="*/ 32895 h 116808"/>
                <a:gd name="csX24" fmla="*/ 63361 w 111546"/>
                <a:gd name="csY24" fmla="*/ 50938 h 116808"/>
                <a:gd name="csX25" fmla="*/ 63317 w 111546"/>
                <a:gd name="csY25" fmla="*/ 50982 h 116808"/>
                <a:gd name="csX26" fmla="*/ 63305 w 111546"/>
                <a:gd name="csY26" fmla="*/ 93949 h 116808"/>
                <a:gd name="csX27" fmla="*/ 53812 w 111546"/>
                <a:gd name="csY27" fmla="*/ 100697 h 116808"/>
                <a:gd name="csX28" fmla="*/ 45262 w 111546"/>
                <a:gd name="csY28" fmla="*/ 102859 h 116808"/>
                <a:gd name="csX29" fmla="*/ 34733 w 111546"/>
                <a:gd name="csY29" fmla="*/ 98179 h 116808"/>
                <a:gd name="csX30" fmla="*/ 30414 w 111546"/>
                <a:gd name="csY30" fmla="*/ 84140 h 116808"/>
                <a:gd name="csX31" fmla="*/ 36712 w 111546"/>
                <a:gd name="csY31" fmla="*/ 66636 h 116808"/>
                <a:gd name="csX32" fmla="*/ 53496 w 111546"/>
                <a:gd name="csY32" fmla="*/ 57366 h 116808"/>
                <a:gd name="csX33" fmla="*/ 58759 w 111546"/>
                <a:gd name="csY33" fmla="*/ 56467 h 116808"/>
                <a:gd name="csX34" fmla="*/ 63349 w 111546"/>
                <a:gd name="csY34" fmla="*/ 55569 h 116808"/>
                <a:gd name="csX35" fmla="*/ 63349 w 111546"/>
                <a:gd name="csY35" fmla="*/ 93949 h 116808"/>
                <a:gd name="csX36" fmla="*/ 63305 w 111546"/>
                <a:gd name="csY36" fmla="*/ 93949 h 1168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111546" h="116808">
                  <a:moveTo>
                    <a:pt x="63305" y="50982"/>
                  </a:moveTo>
                  <a:cubicBezTo>
                    <a:pt x="59973" y="51614"/>
                    <a:pt x="56735" y="52152"/>
                    <a:pt x="53723" y="52690"/>
                  </a:cubicBezTo>
                  <a:cubicBezTo>
                    <a:pt x="50662" y="53229"/>
                    <a:pt x="47918" y="53727"/>
                    <a:pt x="45489" y="54176"/>
                  </a:cubicBezTo>
                  <a:cubicBezTo>
                    <a:pt x="29786" y="57236"/>
                    <a:pt x="18314" y="61734"/>
                    <a:pt x="10978" y="67766"/>
                  </a:cubicBezTo>
                  <a:cubicBezTo>
                    <a:pt x="3688" y="73793"/>
                    <a:pt x="0" y="80363"/>
                    <a:pt x="0" y="87516"/>
                  </a:cubicBezTo>
                  <a:cubicBezTo>
                    <a:pt x="0" y="96965"/>
                    <a:pt x="3016" y="104211"/>
                    <a:pt x="9044" y="109251"/>
                  </a:cubicBezTo>
                  <a:cubicBezTo>
                    <a:pt x="15071" y="114291"/>
                    <a:pt x="22495" y="116809"/>
                    <a:pt x="31316" y="116809"/>
                  </a:cubicBezTo>
                  <a:cubicBezTo>
                    <a:pt x="38919" y="116809"/>
                    <a:pt x="45129" y="115100"/>
                    <a:pt x="49946" y="111680"/>
                  </a:cubicBezTo>
                  <a:cubicBezTo>
                    <a:pt x="54763" y="108259"/>
                    <a:pt x="59439" y="104122"/>
                    <a:pt x="63985" y="99215"/>
                  </a:cubicBezTo>
                  <a:cubicBezTo>
                    <a:pt x="65199" y="104389"/>
                    <a:pt x="67766" y="108530"/>
                    <a:pt x="71636" y="111680"/>
                  </a:cubicBezTo>
                  <a:cubicBezTo>
                    <a:pt x="75506" y="114785"/>
                    <a:pt x="80813" y="116359"/>
                    <a:pt x="87520" y="116359"/>
                  </a:cubicBezTo>
                  <a:cubicBezTo>
                    <a:pt x="93775" y="116359"/>
                    <a:pt x="98588" y="115367"/>
                    <a:pt x="102053" y="113388"/>
                  </a:cubicBezTo>
                  <a:cubicBezTo>
                    <a:pt x="105474" y="111408"/>
                    <a:pt x="108623" y="108575"/>
                    <a:pt x="111546" y="104927"/>
                  </a:cubicBezTo>
                  <a:lnTo>
                    <a:pt x="109478" y="103081"/>
                  </a:lnTo>
                  <a:lnTo>
                    <a:pt x="104438" y="103081"/>
                  </a:lnTo>
                  <a:cubicBezTo>
                    <a:pt x="98050" y="103081"/>
                    <a:pt x="94856" y="99661"/>
                    <a:pt x="94856" y="92779"/>
                  </a:cubicBezTo>
                  <a:lnTo>
                    <a:pt x="94856" y="42295"/>
                  </a:lnTo>
                  <a:cubicBezTo>
                    <a:pt x="94856" y="27357"/>
                    <a:pt x="91168" y="16601"/>
                    <a:pt x="83788" y="9942"/>
                  </a:cubicBezTo>
                  <a:cubicBezTo>
                    <a:pt x="76408" y="3327"/>
                    <a:pt x="65924" y="0"/>
                    <a:pt x="52383" y="0"/>
                  </a:cubicBezTo>
                  <a:cubicBezTo>
                    <a:pt x="46760" y="0"/>
                    <a:pt x="41449" y="494"/>
                    <a:pt x="36409" y="1441"/>
                  </a:cubicBezTo>
                  <a:cubicBezTo>
                    <a:pt x="45724" y="-89"/>
                    <a:pt x="52338" y="3870"/>
                    <a:pt x="56026" y="7157"/>
                  </a:cubicBezTo>
                  <a:cubicBezTo>
                    <a:pt x="57374" y="8149"/>
                    <a:pt x="58544" y="9408"/>
                    <a:pt x="59536" y="10983"/>
                  </a:cubicBezTo>
                  <a:lnTo>
                    <a:pt x="59536" y="11072"/>
                  </a:lnTo>
                  <a:cubicBezTo>
                    <a:pt x="62102" y="15257"/>
                    <a:pt x="63361" y="22544"/>
                    <a:pt x="63361" y="32895"/>
                  </a:cubicBezTo>
                  <a:lnTo>
                    <a:pt x="63361" y="50938"/>
                  </a:lnTo>
                  <a:lnTo>
                    <a:pt x="63317" y="50982"/>
                  </a:lnTo>
                  <a:close/>
                  <a:moveTo>
                    <a:pt x="63305" y="93949"/>
                  </a:moveTo>
                  <a:cubicBezTo>
                    <a:pt x="59661" y="97009"/>
                    <a:pt x="56467" y="99260"/>
                    <a:pt x="53812" y="100697"/>
                  </a:cubicBezTo>
                  <a:cubicBezTo>
                    <a:pt x="51156" y="102138"/>
                    <a:pt x="48278" y="102859"/>
                    <a:pt x="45262" y="102859"/>
                  </a:cubicBezTo>
                  <a:cubicBezTo>
                    <a:pt x="41169" y="102859"/>
                    <a:pt x="37660" y="101284"/>
                    <a:pt x="34733" y="98179"/>
                  </a:cubicBezTo>
                  <a:cubicBezTo>
                    <a:pt x="31855" y="95074"/>
                    <a:pt x="30414" y="90394"/>
                    <a:pt x="30414" y="84140"/>
                  </a:cubicBezTo>
                  <a:cubicBezTo>
                    <a:pt x="30414" y="76805"/>
                    <a:pt x="32482" y="71000"/>
                    <a:pt x="36712" y="66636"/>
                  </a:cubicBezTo>
                  <a:cubicBezTo>
                    <a:pt x="40898" y="62317"/>
                    <a:pt x="46477" y="59212"/>
                    <a:pt x="53496" y="57366"/>
                  </a:cubicBezTo>
                  <a:cubicBezTo>
                    <a:pt x="55475" y="57050"/>
                    <a:pt x="57232" y="56735"/>
                    <a:pt x="58759" y="56467"/>
                  </a:cubicBezTo>
                  <a:cubicBezTo>
                    <a:pt x="60289" y="56151"/>
                    <a:pt x="61819" y="55836"/>
                    <a:pt x="63349" y="55569"/>
                  </a:cubicBezTo>
                  <a:lnTo>
                    <a:pt x="63349" y="93949"/>
                  </a:lnTo>
                  <a:lnTo>
                    <a:pt x="63305" y="93949"/>
                  </a:lnTo>
                  <a:close/>
                </a:path>
              </a:pathLst>
            </a:custGeom>
            <a:solidFill>
              <a:srgbClr val="100721"/>
            </a:solidFill>
            <a:ln w="4048" cap="flat">
              <a:noFill/>
              <a:prstDash val="solid"/>
              <a:miter/>
            </a:ln>
          </p:spPr>
          <p:txBody>
            <a:bodyPr/>
            <a:lstStyle/>
            <a:p>
              <a:endParaRPr lang="en-US"/>
            </a:p>
          </p:txBody>
        </p:sp>
        <p:sp>
          <p:nvSpPr>
            <p:cNvPr id="299" name="Freeform 298">
              <a:extLst>
                <a:ext uri="{FF2B5EF4-FFF2-40B4-BE49-F238E27FC236}">
                  <a16:creationId xmlns:a16="http://schemas.microsoft.com/office/drawing/2014/main" id="{6F007FE8-8A94-9789-C5D1-61A6735E938E}"/>
                </a:ext>
              </a:extLst>
            </p:cNvPr>
            <p:cNvSpPr/>
            <p:nvPr/>
          </p:nvSpPr>
          <p:spPr>
            <a:xfrm>
              <a:off x="6083347" y="4440366"/>
              <a:ext cx="34643" cy="34643"/>
            </a:xfrm>
            <a:custGeom>
              <a:avLst/>
              <a:gdLst>
                <a:gd name="csX0" fmla="*/ 34644 w 34643"/>
                <a:gd name="csY0" fmla="*/ 17322 h 34643"/>
                <a:gd name="csX1" fmla="*/ 17322 w 34643"/>
                <a:gd name="csY1" fmla="*/ 34644 h 34643"/>
                <a:gd name="csX2" fmla="*/ 0 w 34643"/>
                <a:gd name="csY2" fmla="*/ 17322 h 34643"/>
                <a:gd name="csX3" fmla="*/ 17322 w 34643"/>
                <a:gd name="csY3" fmla="*/ 0 h 34643"/>
                <a:gd name="csX4" fmla="*/ 34644 w 34643"/>
                <a:gd name="csY4" fmla="*/ 17322 h 34643"/>
              </a:gdLst>
              <a:ahLst/>
              <a:cxnLst>
                <a:cxn ang="0">
                  <a:pos x="csX0" y="csY0"/>
                </a:cxn>
                <a:cxn ang="0">
                  <a:pos x="csX1" y="csY1"/>
                </a:cxn>
                <a:cxn ang="0">
                  <a:pos x="csX2" y="csY2"/>
                </a:cxn>
                <a:cxn ang="0">
                  <a:pos x="csX3" y="csY3"/>
                </a:cxn>
                <a:cxn ang="0">
                  <a:pos x="csX4" y="csY4"/>
                </a:cxn>
              </a:cxnLst>
              <a:rect l="l" t="t" r="r" b="b"/>
              <a:pathLst>
                <a:path w="34643" h="34643">
                  <a:moveTo>
                    <a:pt x="34644" y="17322"/>
                  </a:moveTo>
                  <a:cubicBezTo>
                    <a:pt x="34644" y="26859"/>
                    <a:pt x="26904" y="34644"/>
                    <a:pt x="17322" y="34644"/>
                  </a:cubicBezTo>
                  <a:cubicBezTo>
                    <a:pt x="7740" y="34644"/>
                    <a:pt x="0" y="26904"/>
                    <a:pt x="0" y="17322"/>
                  </a:cubicBezTo>
                  <a:cubicBezTo>
                    <a:pt x="0" y="7740"/>
                    <a:pt x="7740" y="0"/>
                    <a:pt x="17322" y="0"/>
                  </a:cubicBezTo>
                  <a:cubicBezTo>
                    <a:pt x="26904" y="0"/>
                    <a:pt x="34644" y="7740"/>
                    <a:pt x="34644" y="17322"/>
                  </a:cubicBezTo>
                </a:path>
              </a:pathLst>
            </a:custGeom>
            <a:solidFill>
              <a:srgbClr val="100721"/>
            </a:solidFill>
            <a:ln w="4048" cap="flat">
              <a:noFill/>
              <a:prstDash val="solid"/>
              <a:miter/>
            </a:ln>
          </p:spPr>
          <p:txBody>
            <a:bodyPr/>
            <a:lstStyle/>
            <a:p>
              <a:endParaRPr lang="en-US"/>
            </a:p>
          </p:txBody>
        </p:sp>
      </p:grpSp>
      <p:pic>
        <p:nvPicPr>
          <p:cNvPr id="301" name="Picture 300">
            <a:extLst>
              <a:ext uri="{FF2B5EF4-FFF2-40B4-BE49-F238E27FC236}">
                <a16:creationId xmlns:a16="http://schemas.microsoft.com/office/drawing/2014/main" id="{39FBFCD3-CE0C-1D6D-7F10-E77FE3E7E344}"/>
              </a:ext>
            </a:extLst>
          </p:cNvPr>
          <p:cNvPicPr>
            <a:picLocks noChangeAspect="1"/>
          </p:cNvPicPr>
          <p:nvPr/>
        </p:nvPicPr>
        <p:blipFill>
          <a:blip r:embed="rId6"/>
          <a:stretch>
            <a:fillRect/>
          </a:stretch>
        </p:blipFill>
        <p:spPr>
          <a:xfrm>
            <a:off x="9840520" y="3429060"/>
            <a:ext cx="1229271" cy="432000"/>
          </a:xfrm>
          <a:prstGeom prst="rect">
            <a:avLst/>
          </a:prstGeom>
        </p:spPr>
      </p:pic>
      <p:pic>
        <p:nvPicPr>
          <p:cNvPr id="4" name="Picture 3">
            <a:extLst>
              <a:ext uri="{FF2B5EF4-FFF2-40B4-BE49-F238E27FC236}">
                <a16:creationId xmlns:a16="http://schemas.microsoft.com/office/drawing/2014/main" id="{6AA00435-07A8-6490-1178-BCF3D6610F21}"/>
              </a:ext>
            </a:extLst>
          </p:cNvPr>
          <p:cNvPicPr>
            <a:picLocks noChangeAspect="1"/>
          </p:cNvPicPr>
          <p:nvPr/>
        </p:nvPicPr>
        <p:blipFill>
          <a:blip r:embed="rId7"/>
          <a:stretch>
            <a:fillRect/>
          </a:stretch>
        </p:blipFill>
        <p:spPr>
          <a:xfrm>
            <a:off x="1961392" y="2348850"/>
            <a:ext cx="576080" cy="576080"/>
          </a:xfrm>
          <a:prstGeom prst="rect">
            <a:avLst/>
          </a:prstGeom>
        </p:spPr>
      </p:pic>
      <p:pic>
        <p:nvPicPr>
          <p:cNvPr id="7" name="Picture 6">
            <a:extLst>
              <a:ext uri="{FF2B5EF4-FFF2-40B4-BE49-F238E27FC236}">
                <a16:creationId xmlns:a16="http://schemas.microsoft.com/office/drawing/2014/main" id="{C1882261-041D-EA14-5F20-9BC0B1847662}"/>
              </a:ext>
            </a:extLst>
          </p:cNvPr>
          <p:cNvPicPr>
            <a:picLocks noChangeAspect="1"/>
          </p:cNvPicPr>
          <p:nvPr/>
        </p:nvPicPr>
        <p:blipFill>
          <a:blip r:embed="rId8"/>
          <a:stretch>
            <a:fillRect/>
          </a:stretch>
        </p:blipFill>
        <p:spPr>
          <a:xfrm>
            <a:off x="3380858" y="2769914"/>
            <a:ext cx="1066118" cy="150666"/>
          </a:xfrm>
          <a:prstGeom prst="rect">
            <a:avLst/>
          </a:prstGeom>
        </p:spPr>
      </p:pic>
    </p:spTree>
    <p:extLst>
      <p:ext uri="{BB962C8B-B14F-4D97-AF65-F5344CB8AC3E}">
        <p14:creationId xmlns:p14="http://schemas.microsoft.com/office/powerpoint/2010/main" val="949465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5DB92-CBE3-7386-146A-DDE1811C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459001-F926-5F41-7F12-67289505264F}"/>
              </a:ext>
            </a:extLst>
          </p:cNvPr>
          <p:cNvSpPr>
            <a:spLocks noGrp="1"/>
          </p:cNvSpPr>
          <p:nvPr>
            <p:ph type="title"/>
          </p:nvPr>
        </p:nvSpPr>
        <p:spPr>
          <a:xfrm>
            <a:off x="720000" y="540000"/>
            <a:ext cx="10753200" cy="396000"/>
          </a:xfrm>
        </p:spPr>
        <p:txBody>
          <a:bodyPr/>
          <a:lstStyle/>
          <a:p>
            <a:r>
              <a:rPr lang="en-GB"/>
              <a:t>Why choose K3 Advisory Group</a:t>
            </a:r>
            <a:endParaRPr lang="en-US" dirty="0"/>
          </a:p>
        </p:txBody>
      </p:sp>
      <p:pic>
        <p:nvPicPr>
          <p:cNvPr id="62" name="Picture Placeholder 61">
            <a:extLst>
              <a:ext uri="{FF2B5EF4-FFF2-40B4-BE49-F238E27FC236}">
                <a16:creationId xmlns:a16="http://schemas.microsoft.com/office/drawing/2014/main" id="{4DBBC573-3B35-1CD6-9A48-E49570478E54}"/>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a:xfrm>
            <a:off x="720000" y="1628750"/>
            <a:ext cx="540000" cy="540000"/>
          </a:xfrm>
        </p:spPr>
      </p:pic>
      <p:sp>
        <p:nvSpPr>
          <p:cNvPr id="52" name="Text Placeholder 51">
            <a:extLst>
              <a:ext uri="{FF2B5EF4-FFF2-40B4-BE49-F238E27FC236}">
                <a16:creationId xmlns:a16="http://schemas.microsoft.com/office/drawing/2014/main" id="{044B9DFA-6C2E-0AE3-03E0-AC903DE70284}"/>
              </a:ext>
            </a:extLst>
          </p:cNvPr>
          <p:cNvSpPr>
            <a:spLocks noGrp="1"/>
          </p:cNvSpPr>
          <p:nvPr>
            <p:ph type="body" sz="quarter" idx="15"/>
          </p:nvPr>
        </p:nvSpPr>
        <p:spPr>
          <a:xfrm>
            <a:off x="1440725" y="1556740"/>
            <a:ext cx="4463274" cy="1080000"/>
          </a:xfrm>
        </p:spPr>
        <p:txBody>
          <a:bodyPr>
            <a:normAutofit/>
          </a:bodyPr>
          <a:lstStyle/>
          <a:p>
            <a:r>
              <a:rPr lang="en-GB" dirty="0"/>
              <a:t>We support clients when decisions are complex, time-sensitive and high-stakes. Our role is to bring clarity, judgement and direction at pivotal points, and to remain alongside you as those decisions shape what comes next.</a:t>
            </a:r>
          </a:p>
        </p:txBody>
      </p:sp>
      <p:pic>
        <p:nvPicPr>
          <p:cNvPr id="192" name="Picture Placeholder 191">
            <a:extLst>
              <a:ext uri="{FF2B5EF4-FFF2-40B4-BE49-F238E27FC236}">
                <a16:creationId xmlns:a16="http://schemas.microsoft.com/office/drawing/2014/main" id="{D302776A-70FD-07A1-B658-D269BA220FC0}"/>
              </a:ext>
            </a:extLst>
          </p:cNvPr>
          <p:cNvPicPr>
            <a:picLocks noGrp="1" noChangeAspect="1"/>
          </p:cNvPicPr>
          <p:nvPr>
            <p:ph type="pic" sz="quarter" idx="20"/>
          </p:nvPr>
        </p:nvPicPr>
        <p:blipFill>
          <a:blip>
            <a:extLst>
              <a:ext uri="{96DAC541-7B7A-43D3-8B79-37D633B846F1}">
                <asvg:svgBlip xmlns:asvg="http://schemas.microsoft.com/office/drawing/2016/SVG/main" r:embed="rId3"/>
              </a:ext>
            </a:extLst>
          </a:blip>
          <a:srcRect/>
          <a:stretch/>
        </p:blipFill>
        <p:spPr>
          <a:xfrm>
            <a:off x="6288000" y="1628750"/>
            <a:ext cx="540000" cy="540000"/>
          </a:xfrm>
        </p:spPr>
      </p:pic>
      <p:sp>
        <p:nvSpPr>
          <p:cNvPr id="57" name="Text Placeholder 56">
            <a:extLst>
              <a:ext uri="{FF2B5EF4-FFF2-40B4-BE49-F238E27FC236}">
                <a16:creationId xmlns:a16="http://schemas.microsoft.com/office/drawing/2014/main" id="{659C9CB0-2A67-E48A-9244-28D4F0DAD11D}"/>
              </a:ext>
            </a:extLst>
          </p:cNvPr>
          <p:cNvSpPr>
            <a:spLocks noGrp="1"/>
          </p:cNvSpPr>
          <p:nvPr>
            <p:ph type="body" sz="quarter" idx="21"/>
          </p:nvPr>
        </p:nvSpPr>
        <p:spPr>
          <a:xfrm>
            <a:off x="7008726" y="1556740"/>
            <a:ext cx="4463274" cy="1080000"/>
          </a:xfrm>
        </p:spPr>
        <p:txBody>
          <a:bodyPr>
            <a:normAutofit/>
          </a:bodyPr>
          <a:lstStyle/>
          <a:p>
            <a:r>
              <a:rPr lang="en-GB" dirty="0"/>
              <a:t>Many of our people have built, bought or sold businesses themselves. This experience shapes advice that is commercial, realistic and focused on what truly matters to decision-makers.</a:t>
            </a:r>
          </a:p>
        </p:txBody>
      </p:sp>
      <p:sp>
        <p:nvSpPr>
          <p:cNvPr id="59" name="Text Placeholder 58">
            <a:extLst>
              <a:ext uri="{FF2B5EF4-FFF2-40B4-BE49-F238E27FC236}">
                <a16:creationId xmlns:a16="http://schemas.microsoft.com/office/drawing/2014/main" id="{F6A0186F-7321-7D37-41B8-D0E1F5A0C3FD}"/>
              </a:ext>
            </a:extLst>
          </p:cNvPr>
          <p:cNvSpPr>
            <a:spLocks noGrp="1"/>
          </p:cNvSpPr>
          <p:nvPr>
            <p:ph type="body" sz="quarter" idx="26"/>
          </p:nvPr>
        </p:nvSpPr>
        <p:spPr>
          <a:xfrm>
            <a:off x="720000" y="1260000"/>
            <a:ext cx="5183999" cy="180000"/>
          </a:xfrm>
        </p:spPr>
        <p:txBody>
          <a:bodyPr>
            <a:normAutofit fontScale="92500" lnSpcReduction="20000"/>
          </a:bodyPr>
          <a:lstStyle/>
          <a:p>
            <a:r>
              <a:rPr lang="en-GB" dirty="0"/>
              <a:t>Decisive when it matters. Present for what follows.</a:t>
            </a:r>
          </a:p>
        </p:txBody>
      </p:sp>
      <p:sp>
        <p:nvSpPr>
          <p:cNvPr id="60" name="Text Placeholder 59">
            <a:extLst>
              <a:ext uri="{FF2B5EF4-FFF2-40B4-BE49-F238E27FC236}">
                <a16:creationId xmlns:a16="http://schemas.microsoft.com/office/drawing/2014/main" id="{3CF97F89-97AD-7A1E-949A-B6825D3A2A26}"/>
              </a:ext>
            </a:extLst>
          </p:cNvPr>
          <p:cNvSpPr>
            <a:spLocks noGrp="1"/>
          </p:cNvSpPr>
          <p:nvPr>
            <p:ph type="body" sz="quarter" idx="27"/>
          </p:nvPr>
        </p:nvSpPr>
        <p:spPr>
          <a:xfrm>
            <a:off x="6285913" y="1260000"/>
            <a:ext cx="5183999" cy="180000"/>
          </a:xfrm>
        </p:spPr>
        <p:txBody>
          <a:bodyPr>
            <a:normAutofit fontScale="92500" lnSpcReduction="20000"/>
          </a:bodyPr>
          <a:lstStyle/>
          <a:p>
            <a:r>
              <a:rPr lang="en-GB"/>
              <a:t>We think like owners</a:t>
            </a:r>
            <a:endParaRPr lang="en-GB" dirty="0"/>
          </a:p>
        </p:txBody>
      </p:sp>
      <p:pic>
        <p:nvPicPr>
          <p:cNvPr id="241" name="Picture Placeholder 240">
            <a:extLst>
              <a:ext uri="{FF2B5EF4-FFF2-40B4-BE49-F238E27FC236}">
                <a16:creationId xmlns:a16="http://schemas.microsoft.com/office/drawing/2014/main" id="{5FE938FB-F6CF-C112-89E1-A9DCD47DC392}"/>
              </a:ext>
            </a:extLst>
          </p:cNvPr>
          <p:cNvPicPr>
            <a:picLocks noGrp="1" noChangeAspect="1"/>
          </p:cNvPicPr>
          <p:nvPr>
            <p:ph type="pic" sz="quarter" idx="28"/>
          </p:nvPr>
        </p:nvPicPr>
        <p:blipFill>
          <a:blip>
            <a:extLst>
              <a:ext uri="{96DAC541-7B7A-43D3-8B79-37D633B846F1}">
                <asvg:svgBlip xmlns:asvg="http://schemas.microsoft.com/office/drawing/2016/SVG/main" r:embed="rId4"/>
              </a:ext>
            </a:extLst>
          </a:blip>
          <a:srcRect/>
          <a:stretch/>
        </p:blipFill>
        <p:spPr>
          <a:xfrm>
            <a:off x="720000" y="3346231"/>
            <a:ext cx="540000" cy="540000"/>
          </a:xfrm>
        </p:spPr>
      </p:pic>
      <p:sp>
        <p:nvSpPr>
          <p:cNvPr id="228" name="Text Placeholder 227">
            <a:extLst>
              <a:ext uri="{FF2B5EF4-FFF2-40B4-BE49-F238E27FC236}">
                <a16:creationId xmlns:a16="http://schemas.microsoft.com/office/drawing/2014/main" id="{24F5BD21-DBBD-9640-C12D-863D4025656A}"/>
              </a:ext>
            </a:extLst>
          </p:cNvPr>
          <p:cNvSpPr>
            <a:spLocks noGrp="1"/>
          </p:cNvSpPr>
          <p:nvPr>
            <p:ph type="body" sz="quarter" idx="29"/>
          </p:nvPr>
        </p:nvSpPr>
        <p:spPr>
          <a:xfrm>
            <a:off x="1440725" y="3274221"/>
            <a:ext cx="4464000" cy="1080000"/>
          </a:xfrm>
        </p:spPr>
        <p:txBody>
          <a:bodyPr>
            <a:normAutofit/>
          </a:bodyPr>
          <a:lstStyle/>
          <a:p>
            <a:r>
              <a:rPr lang="en-GB" dirty="0"/>
              <a:t>Our clients benefit from deep expertise across business sales, tax and business services, technology, wealth, and restructuring and insolvency. Crucially, this expertise is integrated around the decisions you face, to create lasting value.</a:t>
            </a:r>
          </a:p>
        </p:txBody>
      </p:sp>
      <p:pic>
        <p:nvPicPr>
          <p:cNvPr id="243" name="Picture Placeholder 242">
            <a:extLst>
              <a:ext uri="{FF2B5EF4-FFF2-40B4-BE49-F238E27FC236}">
                <a16:creationId xmlns:a16="http://schemas.microsoft.com/office/drawing/2014/main" id="{C908D25E-B66C-EA03-CC99-3545BBC9C155}"/>
              </a:ext>
            </a:extLst>
          </p:cNvPr>
          <p:cNvPicPr>
            <a:picLocks noGrp="1" noChangeAspect="1"/>
          </p:cNvPicPr>
          <p:nvPr>
            <p:ph type="pic" sz="quarter" idx="30"/>
          </p:nvPr>
        </p:nvPicPr>
        <p:blipFill>
          <a:blip>
            <a:extLst>
              <a:ext uri="{96DAC541-7B7A-43D3-8B79-37D633B846F1}">
                <asvg:svgBlip xmlns:asvg="http://schemas.microsoft.com/office/drawing/2016/SVG/main" r:embed="rId5"/>
              </a:ext>
            </a:extLst>
          </a:blip>
          <a:srcRect/>
          <a:stretch/>
        </p:blipFill>
        <p:spPr>
          <a:xfrm>
            <a:off x="6288000" y="3346231"/>
            <a:ext cx="540000" cy="540000"/>
          </a:xfrm>
        </p:spPr>
      </p:pic>
      <p:sp>
        <p:nvSpPr>
          <p:cNvPr id="230" name="Text Placeholder 229">
            <a:extLst>
              <a:ext uri="{FF2B5EF4-FFF2-40B4-BE49-F238E27FC236}">
                <a16:creationId xmlns:a16="http://schemas.microsoft.com/office/drawing/2014/main" id="{A15B83DF-BE35-474B-AEF6-14339EEDD8A3}"/>
              </a:ext>
            </a:extLst>
          </p:cNvPr>
          <p:cNvSpPr>
            <a:spLocks noGrp="1"/>
          </p:cNvSpPr>
          <p:nvPr>
            <p:ph type="body" sz="quarter" idx="31"/>
          </p:nvPr>
        </p:nvSpPr>
        <p:spPr>
          <a:xfrm>
            <a:off x="7008726" y="3274221"/>
            <a:ext cx="4464000" cy="1080000"/>
          </a:xfrm>
        </p:spPr>
        <p:txBody>
          <a:bodyPr>
            <a:normAutofit/>
          </a:bodyPr>
          <a:lstStyle/>
          <a:p>
            <a:r>
              <a:rPr lang="en-GB" dirty="0"/>
              <a:t>We work with clients and their professional advisers across multiple stages of the business and investment lifecycle. This continuity provides context, stronger judgement and consistent support as situations evolve.</a:t>
            </a:r>
          </a:p>
        </p:txBody>
      </p:sp>
      <p:sp>
        <p:nvSpPr>
          <p:cNvPr id="231" name="Text Placeholder 230">
            <a:extLst>
              <a:ext uri="{FF2B5EF4-FFF2-40B4-BE49-F238E27FC236}">
                <a16:creationId xmlns:a16="http://schemas.microsoft.com/office/drawing/2014/main" id="{045E6162-F3E9-6496-1BCE-0E06C61817E6}"/>
              </a:ext>
            </a:extLst>
          </p:cNvPr>
          <p:cNvSpPr>
            <a:spLocks noGrp="1"/>
          </p:cNvSpPr>
          <p:nvPr>
            <p:ph type="body" sz="quarter" idx="32"/>
          </p:nvPr>
        </p:nvSpPr>
        <p:spPr>
          <a:xfrm>
            <a:off x="720000" y="2977481"/>
            <a:ext cx="5183999" cy="180000"/>
          </a:xfrm>
        </p:spPr>
        <p:txBody>
          <a:bodyPr>
            <a:normAutofit fontScale="92500" lnSpcReduction="20000"/>
          </a:bodyPr>
          <a:lstStyle/>
          <a:p>
            <a:r>
              <a:rPr lang="en-GB" dirty="0"/>
              <a:t>Specialists who are connected</a:t>
            </a:r>
          </a:p>
        </p:txBody>
      </p:sp>
      <p:sp>
        <p:nvSpPr>
          <p:cNvPr id="232" name="Text Placeholder 231">
            <a:extLst>
              <a:ext uri="{FF2B5EF4-FFF2-40B4-BE49-F238E27FC236}">
                <a16:creationId xmlns:a16="http://schemas.microsoft.com/office/drawing/2014/main" id="{B59442CF-7F57-BE9C-7279-046941727472}"/>
              </a:ext>
            </a:extLst>
          </p:cNvPr>
          <p:cNvSpPr>
            <a:spLocks noGrp="1"/>
          </p:cNvSpPr>
          <p:nvPr>
            <p:ph type="body" sz="quarter" idx="33"/>
          </p:nvPr>
        </p:nvSpPr>
        <p:spPr>
          <a:xfrm>
            <a:off x="6285913" y="2977481"/>
            <a:ext cx="5183999" cy="180000"/>
          </a:xfrm>
        </p:spPr>
        <p:txBody>
          <a:bodyPr>
            <a:normAutofit fontScale="92500" lnSpcReduction="20000"/>
          </a:bodyPr>
          <a:lstStyle/>
          <a:p>
            <a:r>
              <a:rPr lang="en-GB" dirty="0"/>
              <a:t>Built for long-term relationships</a:t>
            </a:r>
          </a:p>
          <a:p>
            <a:endParaRPr lang="en-GB" dirty="0"/>
          </a:p>
        </p:txBody>
      </p:sp>
      <p:pic>
        <p:nvPicPr>
          <p:cNvPr id="245" name="Picture Placeholder 244">
            <a:extLst>
              <a:ext uri="{FF2B5EF4-FFF2-40B4-BE49-F238E27FC236}">
                <a16:creationId xmlns:a16="http://schemas.microsoft.com/office/drawing/2014/main" id="{81F89D12-CD43-DBC3-E621-5CD763973F19}"/>
              </a:ext>
            </a:extLst>
          </p:cNvPr>
          <p:cNvPicPr>
            <a:picLocks noGrp="1" noChangeAspect="1"/>
          </p:cNvPicPr>
          <p:nvPr>
            <p:ph type="pic" sz="quarter" idx="34"/>
          </p:nvPr>
        </p:nvPicPr>
        <p:blipFill>
          <a:blip>
            <a:extLst>
              <a:ext uri="{96DAC541-7B7A-43D3-8B79-37D633B846F1}">
                <asvg:svgBlip xmlns:asvg="http://schemas.microsoft.com/office/drawing/2016/SVG/main" r:embed="rId6"/>
              </a:ext>
            </a:extLst>
          </a:blip>
          <a:srcRect/>
          <a:stretch/>
        </p:blipFill>
        <p:spPr>
          <a:xfrm>
            <a:off x="720000" y="5063713"/>
            <a:ext cx="540000" cy="540000"/>
          </a:xfrm>
        </p:spPr>
      </p:pic>
      <p:sp>
        <p:nvSpPr>
          <p:cNvPr id="235" name="Text Placeholder 234">
            <a:extLst>
              <a:ext uri="{FF2B5EF4-FFF2-40B4-BE49-F238E27FC236}">
                <a16:creationId xmlns:a16="http://schemas.microsoft.com/office/drawing/2014/main" id="{A1FD46B9-58B9-0145-6442-7068F226F824}"/>
              </a:ext>
            </a:extLst>
          </p:cNvPr>
          <p:cNvSpPr>
            <a:spLocks noGrp="1"/>
          </p:cNvSpPr>
          <p:nvPr>
            <p:ph type="body" sz="quarter" idx="35"/>
          </p:nvPr>
        </p:nvSpPr>
        <p:spPr>
          <a:xfrm>
            <a:off x="1440725" y="4991703"/>
            <a:ext cx="4463274" cy="1080000"/>
          </a:xfrm>
        </p:spPr>
        <p:txBody>
          <a:bodyPr>
            <a:normAutofit/>
          </a:bodyPr>
          <a:lstStyle/>
          <a:p>
            <a:r>
              <a:rPr lang="en-GB" dirty="0"/>
              <a:t>We combine the credibility and rigour expected of a leading advisory group with the accessibility of partners who understand your world. Clients value advice that is clear, calm and proportionate, particularly when stakes are high and scrutiny is intense.</a:t>
            </a:r>
          </a:p>
          <a:p>
            <a:endParaRPr lang="en-GB" dirty="0"/>
          </a:p>
        </p:txBody>
      </p:sp>
      <p:pic>
        <p:nvPicPr>
          <p:cNvPr id="247" name="Picture Placeholder 246">
            <a:extLst>
              <a:ext uri="{FF2B5EF4-FFF2-40B4-BE49-F238E27FC236}">
                <a16:creationId xmlns:a16="http://schemas.microsoft.com/office/drawing/2014/main" id="{7B29DEB3-FC77-C0BC-24A3-25261D907534}"/>
              </a:ext>
            </a:extLst>
          </p:cNvPr>
          <p:cNvPicPr>
            <a:picLocks noGrp="1" noChangeAspect="1"/>
          </p:cNvPicPr>
          <p:nvPr>
            <p:ph type="pic" sz="quarter" idx="36"/>
          </p:nvPr>
        </p:nvPicPr>
        <p:blipFill>
          <a:blip>
            <a:extLst>
              <a:ext uri="{96DAC541-7B7A-43D3-8B79-37D633B846F1}">
                <asvg:svgBlip xmlns:asvg="http://schemas.microsoft.com/office/drawing/2016/SVG/main" r:embed="rId7"/>
              </a:ext>
            </a:extLst>
          </a:blip>
          <a:srcRect/>
          <a:stretch/>
        </p:blipFill>
        <p:spPr>
          <a:xfrm>
            <a:off x="6288000" y="5063713"/>
            <a:ext cx="576000" cy="576000"/>
          </a:xfrm>
        </p:spPr>
      </p:pic>
      <p:sp>
        <p:nvSpPr>
          <p:cNvPr id="237" name="Text Placeholder 236">
            <a:extLst>
              <a:ext uri="{FF2B5EF4-FFF2-40B4-BE49-F238E27FC236}">
                <a16:creationId xmlns:a16="http://schemas.microsoft.com/office/drawing/2014/main" id="{EDE29ABA-6B9C-CF4C-A6D0-51A95702F2F8}"/>
              </a:ext>
            </a:extLst>
          </p:cNvPr>
          <p:cNvSpPr>
            <a:spLocks noGrp="1"/>
          </p:cNvSpPr>
          <p:nvPr>
            <p:ph type="body" sz="quarter" idx="37"/>
          </p:nvPr>
        </p:nvSpPr>
        <p:spPr>
          <a:xfrm>
            <a:off x="7008726" y="4991703"/>
            <a:ext cx="4463274" cy="1080000"/>
          </a:xfrm>
        </p:spPr>
        <p:txBody>
          <a:bodyPr>
            <a:normAutofit/>
          </a:bodyPr>
          <a:lstStyle/>
          <a:p>
            <a:r>
              <a:rPr lang="en-GB" dirty="0"/>
              <a:t>We act as a trusted extension of our clients’ advisory teams. We respect existing relationships, communicate clearly and bring depth without overstepping.</a:t>
            </a:r>
          </a:p>
        </p:txBody>
      </p:sp>
      <p:sp>
        <p:nvSpPr>
          <p:cNvPr id="238" name="Text Placeholder 237">
            <a:extLst>
              <a:ext uri="{FF2B5EF4-FFF2-40B4-BE49-F238E27FC236}">
                <a16:creationId xmlns:a16="http://schemas.microsoft.com/office/drawing/2014/main" id="{3FC5D0D0-D17C-31BC-54EB-851C5F0E6EEC}"/>
              </a:ext>
            </a:extLst>
          </p:cNvPr>
          <p:cNvSpPr>
            <a:spLocks noGrp="1"/>
          </p:cNvSpPr>
          <p:nvPr>
            <p:ph type="body" sz="quarter" idx="38"/>
          </p:nvPr>
        </p:nvSpPr>
        <p:spPr>
          <a:xfrm>
            <a:off x="720000" y="4694963"/>
            <a:ext cx="5183999" cy="180000"/>
          </a:xfrm>
        </p:spPr>
        <p:txBody>
          <a:bodyPr>
            <a:normAutofit fontScale="92500" lnSpcReduction="20000"/>
          </a:bodyPr>
          <a:lstStyle/>
          <a:p>
            <a:r>
              <a:rPr lang="en-GB" dirty="0"/>
              <a:t>Scale with a human touch</a:t>
            </a:r>
          </a:p>
        </p:txBody>
      </p:sp>
      <p:sp>
        <p:nvSpPr>
          <p:cNvPr id="239" name="Text Placeholder 238">
            <a:extLst>
              <a:ext uri="{FF2B5EF4-FFF2-40B4-BE49-F238E27FC236}">
                <a16:creationId xmlns:a16="http://schemas.microsoft.com/office/drawing/2014/main" id="{623B8052-A981-9C9B-1A31-651A5A92C2A6}"/>
              </a:ext>
            </a:extLst>
          </p:cNvPr>
          <p:cNvSpPr>
            <a:spLocks noGrp="1"/>
          </p:cNvSpPr>
          <p:nvPr>
            <p:ph type="body" sz="quarter" idx="39"/>
          </p:nvPr>
        </p:nvSpPr>
        <p:spPr>
          <a:xfrm>
            <a:off x="6285913" y="4694963"/>
            <a:ext cx="5183999" cy="180000"/>
          </a:xfrm>
        </p:spPr>
        <p:txBody>
          <a:bodyPr>
            <a:normAutofit fontScale="92500" lnSpcReduction="20000"/>
          </a:bodyPr>
          <a:lstStyle/>
          <a:p>
            <a:r>
              <a:rPr lang="en-GB" dirty="0"/>
              <a:t>A trusted partner for professional advisers</a:t>
            </a:r>
          </a:p>
        </p:txBody>
      </p:sp>
    </p:spTree>
    <p:extLst>
      <p:ext uri="{BB962C8B-B14F-4D97-AF65-F5344CB8AC3E}">
        <p14:creationId xmlns:p14="http://schemas.microsoft.com/office/powerpoint/2010/main" val="4174747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D66AE-E8CD-DA4D-2EFD-9E114D4FE2EB}"/>
              </a:ext>
            </a:extLst>
          </p:cNvPr>
          <p:cNvSpPr>
            <a:spLocks noGrp="1"/>
          </p:cNvSpPr>
          <p:nvPr>
            <p:ph type="title"/>
          </p:nvPr>
        </p:nvSpPr>
        <p:spPr>
          <a:xfrm>
            <a:off x="720000" y="540000"/>
            <a:ext cx="10753200" cy="720000"/>
          </a:xfrm>
        </p:spPr>
        <p:txBody>
          <a:bodyPr/>
          <a:lstStyle/>
          <a:p>
            <a:r>
              <a:rPr lang="en-US" dirty="0"/>
              <a:t>Meet some of the Executive Leadership Team</a:t>
            </a:r>
          </a:p>
        </p:txBody>
      </p:sp>
      <p:pic>
        <p:nvPicPr>
          <p:cNvPr id="60" name="Picture Placeholder 59">
            <a:extLst>
              <a:ext uri="{FF2B5EF4-FFF2-40B4-BE49-F238E27FC236}">
                <a16:creationId xmlns:a16="http://schemas.microsoft.com/office/drawing/2014/main" id="{E7C2422B-266E-46B9-635D-64DDAC5E715D}"/>
              </a:ext>
            </a:extLst>
          </p:cNvPr>
          <p:cNvPicPr>
            <a:picLocks noGrp="1" noChangeAspect="1"/>
          </p:cNvPicPr>
          <p:nvPr>
            <p:ph type="pic" sz="quarter" idx="13"/>
          </p:nvPr>
        </p:nvPicPr>
        <p:blipFill>
          <a:blip r:embed="rId2"/>
          <a:srcRect/>
          <a:stretch>
            <a:fillRect/>
          </a:stretch>
        </p:blipFill>
        <p:spPr>
          <a:prstGeom prst="rect">
            <a:avLst/>
          </a:prstGeom>
        </p:spPr>
      </p:pic>
      <p:sp>
        <p:nvSpPr>
          <p:cNvPr id="44" name="Text Placeholder 43">
            <a:extLst>
              <a:ext uri="{FF2B5EF4-FFF2-40B4-BE49-F238E27FC236}">
                <a16:creationId xmlns:a16="http://schemas.microsoft.com/office/drawing/2014/main" id="{C540A533-0D1F-9C1C-3192-A47AC8BB5934}"/>
              </a:ext>
            </a:extLst>
          </p:cNvPr>
          <p:cNvSpPr>
            <a:spLocks noGrp="1"/>
          </p:cNvSpPr>
          <p:nvPr>
            <p:ph type="body" sz="quarter" idx="29"/>
          </p:nvPr>
        </p:nvSpPr>
        <p:spPr/>
        <p:txBody>
          <a:bodyPr/>
          <a:lstStyle/>
          <a:p>
            <a:r>
              <a:rPr lang="en-GB" dirty="0"/>
              <a:t>Leading the strategic vision and growth of the group since the IPO in 2017, driving our expansion into new markets and service lines.</a:t>
            </a:r>
          </a:p>
        </p:txBody>
      </p:sp>
      <p:sp>
        <p:nvSpPr>
          <p:cNvPr id="45" name="Text Placeholder 44">
            <a:extLst>
              <a:ext uri="{FF2B5EF4-FFF2-40B4-BE49-F238E27FC236}">
                <a16:creationId xmlns:a16="http://schemas.microsoft.com/office/drawing/2014/main" id="{28AA975D-39D7-DB91-2A69-A27B97DEBE65}"/>
              </a:ext>
            </a:extLst>
          </p:cNvPr>
          <p:cNvSpPr>
            <a:spLocks noGrp="1"/>
          </p:cNvSpPr>
          <p:nvPr>
            <p:ph type="body" sz="quarter" idx="32"/>
          </p:nvPr>
        </p:nvSpPr>
        <p:spPr/>
        <p:txBody>
          <a:bodyPr/>
          <a:lstStyle/>
          <a:p>
            <a:r>
              <a:rPr lang="en-GB" dirty="0"/>
              <a:t>John Rigby</a:t>
            </a:r>
          </a:p>
        </p:txBody>
      </p:sp>
      <p:sp>
        <p:nvSpPr>
          <p:cNvPr id="46" name="Text Placeholder 45">
            <a:extLst>
              <a:ext uri="{FF2B5EF4-FFF2-40B4-BE49-F238E27FC236}">
                <a16:creationId xmlns:a16="http://schemas.microsoft.com/office/drawing/2014/main" id="{DAA62F61-8080-E50C-523D-44FAAA9CDBD9}"/>
              </a:ext>
            </a:extLst>
          </p:cNvPr>
          <p:cNvSpPr>
            <a:spLocks noGrp="1"/>
          </p:cNvSpPr>
          <p:nvPr>
            <p:ph type="body" sz="quarter" idx="33"/>
          </p:nvPr>
        </p:nvSpPr>
        <p:spPr/>
        <p:txBody>
          <a:bodyPr/>
          <a:lstStyle/>
          <a:p>
            <a:r>
              <a:rPr lang="en-GB" dirty="0"/>
              <a:t>Executive Chair</a:t>
            </a:r>
          </a:p>
        </p:txBody>
      </p:sp>
      <p:pic>
        <p:nvPicPr>
          <p:cNvPr id="62" name="Picture Placeholder 61">
            <a:extLst>
              <a:ext uri="{FF2B5EF4-FFF2-40B4-BE49-F238E27FC236}">
                <a16:creationId xmlns:a16="http://schemas.microsoft.com/office/drawing/2014/main" id="{D898CCCD-908A-5847-CA96-3106AAA7216B}"/>
              </a:ext>
            </a:extLst>
          </p:cNvPr>
          <p:cNvPicPr>
            <a:picLocks noGrp="1" noChangeAspect="1"/>
          </p:cNvPicPr>
          <p:nvPr>
            <p:ph type="pic" sz="quarter" idx="34"/>
          </p:nvPr>
        </p:nvPicPr>
        <p:blipFill>
          <a:blip r:embed="rId3"/>
          <a:srcRect t="37" b="37"/>
          <a:stretch>
            <a:fillRect/>
          </a:stretch>
        </p:blipFill>
        <p:spPr>
          <a:prstGeom prst="rect">
            <a:avLst/>
          </a:prstGeom>
        </p:spPr>
      </p:pic>
      <p:sp>
        <p:nvSpPr>
          <p:cNvPr id="48" name="Text Placeholder 47">
            <a:extLst>
              <a:ext uri="{FF2B5EF4-FFF2-40B4-BE49-F238E27FC236}">
                <a16:creationId xmlns:a16="http://schemas.microsoft.com/office/drawing/2014/main" id="{5B9433BB-2D8A-90CD-C4E2-EF6DB8F29049}"/>
              </a:ext>
            </a:extLst>
          </p:cNvPr>
          <p:cNvSpPr>
            <a:spLocks noGrp="1"/>
          </p:cNvSpPr>
          <p:nvPr>
            <p:ph type="body" sz="quarter" idx="35"/>
          </p:nvPr>
        </p:nvSpPr>
        <p:spPr/>
        <p:txBody>
          <a:bodyPr/>
          <a:lstStyle/>
          <a:p>
            <a:r>
              <a:rPr lang="en-GB" dirty="0"/>
              <a:t>Overseeing group-wide operations and integration of acquired businesses, ensuring operational excellence across all brands.</a:t>
            </a:r>
          </a:p>
        </p:txBody>
      </p:sp>
      <p:sp>
        <p:nvSpPr>
          <p:cNvPr id="49" name="Text Placeholder 48">
            <a:extLst>
              <a:ext uri="{FF2B5EF4-FFF2-40B4-BE49-F238E27FC236}">
                <a16:creationId xmlns:a16="http://schemas.microsoft.com/office/drawing/2014/main" id="{ACE7F568-C713-DA46-6226-F98A506D5302}"/>
              </a:ext>
            </a:extLst>
          </p:cNvPr>
          <p:cNvSpPr>
            <a:spLocks noGrp="1"/>
          </p:cNvSpPr>
          <p:nvPr>
            <p:ph type="body" sz="quarter" idx="36"/>
          </p:nvPr>
        </p:nvSpPr>
        <p:spPr/>
        <p:txBody>
          <a:bodyPr/>
          <a:lstStyle/>
          <a:p>
            <a:r>
              <a:rPr lang="en-GB" dirty="0"/>
              <a:t>Michael Cauter</a:t>
            </a:r>
          </a:p>
        </p:txBody>
      </p:sp>
      <p:sp>
        <p:nvSpPr>
          <p:cNvPr id="50" name="Text Placeholder 49">
            <a:extLst>
              <a:ext uri="{FF2B5EF4-FFF2-40B4-BE49-F238E27FC236}">
                <a16:creationId xmlns:a16="http://schemas.microsoft.com/office/drawing/2014/main" id="{4889E875-F09A-0904-5280-B79DB80BE09B}"/>
              </a:ext>
            </a:extLst>
          </p:cNvPr>
          <p:cNvSpPr>
            <a:spLocks noGrp="1"/>
          </p:cNvSpPr>
          <p:nvPr>
            <p:ph type="body" sz="quarter" idx="37"/>
          </p:nvPr>
        </p:nvSpPr>
        <p:spPr/>
        <p:txBody>
          <a:bodyPr/>
          <a:lstStyle/>
          <a:p>
            <a:r>
              <a:rPr lang="en-GB" dirty="0"/>
              <a:t>Group CEO</a:t>
            </a:r>
          </a:p>
        </p:txBody>
      </p:sp>
      <p:pic>
        <p:nvPicPr>
          <p:cNvPr id="64" name="Picture Placeholder 63">
            <a:extLst>
              <a:ext uri="{FF2B5EF4-FFF2-40B4-BE49-F238E27FC236}">
                <a16:creationId xmlns:a16="http://schemas.microsoft.com/office/drawing/2014/main" id="{21401C8E-63A9-3DE1-DDBB-673BAF6CF960}"/>
              </a:ext>
            </a:extLst>
          </p:cNvPr>
          <p:cNvPicPr>
            <a:picLocks noGrp="1" noChangeAspect="1"/>
          </p:cNvPicPr>
          <p:nvPr>
            <p:ph type="pic" sz="quarter" idx="38"/>
          </p:nvPr>
        </p:nvPicPr>
        <p:blipFill>
          <a:blip r:embed="rId4"/>
          <a:srcRect t="37" b="37"/>
          <a:stretch>
            <a:fillRect/>
          </a:stretch>
        </p:blipFill>
        <p:spPr>
          <a:prstGeom prst="rect">
            <a:avLst/>
          </a:prstGeom>
        </p:spPr>
      </p:pic>
      <p:sp>
        <p:nvSpPr>
          <p:cNvPr id="52" name="Text Placeholder 51">
            <a:extLst>
              <a:ext uri="{FF2B5EF4-FFF2-40B4-BE49-F238E27FC236}">
                <a16:creationId xmlns:a16="http://schemas.microsoft.com/office/drawing/2014/main" id="{1A8890F5-C6F0-B433-EF3A-62286E1302B2}"/>
              </a:ext>
            </a:extLst>
          </p:cNvPr>
          <p:cNvSpPr>
            <a:spLocks noGrp="1"/>
          </p:cNvSpPr>
          <p:nvPr>
            <p:ph type="body" sz="quarter" idx="39"/>
          </p:nvPr>
        </p:nvSpPr>
        <p:spPr/>
        <p:txBody>
          <a:bodyPr/>
          <a:lstStyle/>
          <a:p>
            <a:r>
              <a:rPr lang="en-GB" dirty="0"/>
              <a:t>Responsible for the Group’s people strategy, supporting growth while enabling colleagues to develop and fulfil their potential.</a:t>
            </a:r>
          </a:p>
        </p:txBody>
      </p:sp>
      <p:sp>
        <p:nvSpPr>
          <p:cNvPr id="53" name="Text Placeholder 52">
            <a:extLst>
              <a:ext uri="{FF2B5EF4-FFF2-40B4-BE49-F238E27FC236}">
                <a16:creationId xmlns:a16="http://schemas.microsoft.com/office/drawing/2014/main" id="{343E75BD-ED10-71E8-EBAC-C6F538C59F78}"/>
              </a:ext>
            </a:extLst>
          </p:cNvPr>
          <p:cNvSpPr>
            <a:spLocks noGrp="1"/>
          </p:cNvSpPr>
          <p:nvPr>
            <p:ph type="body" sz="quarter" idx="40"/>
          </p:nvPr>
        </p:nvSpPr>
        <p:spPr/>
        <p:txBody>
          <a:bodyPr/>
          <a:lstStyle/>
          <a:p>
            <a:r>
              <a:rPr lang="en-GB" dirty="0"/>
              <a:t>Louise Roberts</a:t>
            </a:r>
          </a:p>
        </p:txBody>
      </p:sp>
      <p:sp>
        <p:nvSpPr>
          <p:cNvPr id="54" name="Text Placeholder 53">
            <a:extLst>
              <a:ext uri="{FF2B5EF4-FFF2-40B4-BE49-F238E27FC236}">
                <a16:creationId xmlns:a16="http://schemas.microsoft.com/office/drawing/2014/main" id="{56B3AA0B-A1C3-2680-A4D2-E61AE7253FC9}"/>
              </a:ext>
            </a:extLst>
          </p:cNvPr>
          <p:cNvSpPr>
            <a:spLocks noGrp="1"/>
          </p:cNvSpPr>
          <p:nvPr>
            <p:ph type="body" sz="quarter" idx="41"/>
          </p:nvPr>
        </p:nvSpPr>
        <p:spPr/>
        <p:txBody>
          <a:bodyPr/>
          <a:lstStyle/>
          <a:p>
            <a:r>
              <a:rPr lang="en-GB" dirty="0"/>
              <a:t>Chief People Officer</a:t>
            </a:r>
          </a:p>
        </p:txBody>
      </p:sp>
      <p:pic>
        <p:nvPicPr>
          <p:cNvPr id="66" name="Picture Placeholder 65">
            <a:extLst>
              <a:ext uri="{FF2B5EF4-FFF2-40B4-BE49-F238E27FC236}">
                <a16:creationId xmlns:a16="http://schemas.microsoft.com/office/drawing/2014/main" id="{ED26089A-05FA-2E16-88F5-9F0C3E3E5E1A}"/>
              </a:ext>
            </a:extLst>
          </p:cNvPr>
          <p:cNvPicPr>
            <a:picLocks noGrp="1" noChangeAspect="1"/>
          </p:cNvPicPr>
          <p:nvPr>
            <p:ph type="pic" sz="quarter" idx="42"/>
          </p:nvPr>
        </p:nvPicPr>
        <p:blipFill>
          <a:blip r:embed="rId5"/>
          <a:srcRect t="37" b="37"/>
          <a:stretch>
            <a:fillRect/>
          </a:stretch>
        </p:blipFill>
        <p:spPr>
          <a:prstGeom prst="rect">
            <a:avLst/>
          </a:prstGeom>
        </p:spPr>
      </p:pic>
      <p:sp>
        <p:nvSpPr>
          <p:cNvPr id="56" name="Text Placeholder 55">
            <a:extLst>
              <a:ext uri="{FF2B5EF4-FFF2-40B4-BE49-F238E27FC236}">
                <a16:creationId xmlns:a16="http://schemas.microsoft.com/office/drawing/2014/main" id="{5729CECF-20B2-DF6C-F5F2-85149D937ECD}"/>
              </a:ext>
            </a:extLst>
          </p:cNvPr>
          <p:cNvSpPr>
            <a:spLocks noGrp="1"/>
          </p:cNvSpPr>
          <p:nvPr>
            <p:ph type="body" sz="quarter" idx="43"/>
          </p:nvPr>
        </p:nvSpPr>
        <p:spPr/>
        <p:txBody>
          <a:bodyPr/>
          <a:lstStyle/>
          <a:p>
            <a:r>
              <a:rPr lang="en-GB" dirty="0"/>
              <a:t>Responsible for financial strategy, governance, and investor relations, supporting the group's ambitious acquisition and growth plans.</a:t>
            </a:r>
          </a:p>
        </p:txBody>
      </p:sp>
      <p:sp>
        <p:nvSpPr>
          <p:cNvPr id="57" name="Text Placeholder 56">
            <a:extLst>
              <a:ext uri="{FF2B5EF4-FFF2-40B4-BE49-F238E27FC236}">
                <a16:creationId xmlns:a16="http://schemas.microsoft.com/office/drawing/2014/main" id="{75C35F7F-42D8-9D8B-EFD4-20689D5545B4}"/>
              </a:ext>
            </a:extLst>
          </p:cNvPr>
          <p:cNvSpPr>
            <a:spLocks noGrp="1"/>
          </p:cNvSpPr>
          <p:nvPr>
            <p:ph type="body" sz="quarter" idx="44"/>
          </p:nvPr>
        </p:nvSpPr>
        <p:spPr/>
        <p:txBody>
          <a:bodyPr/>
          <a:lstStyle/>
          <a:p>
            <a:r>
              <a:rPr lang="en-GB" dirty="0"/>
              <a:t>Andrew Melbourne</a:t>
            </a:r>
          </a:p>
        </p:txBody>
      </p:sp>
      <p:sp>
        <p:nvSpPr>
          <p:cNvPr id="58" name="Text Placeholder 57">
            <a:extLst>
              <a:ext uri="{FF2B5EF4-FFF2-40B4-BE49-F238E27FC236}">
                <a16:creationId xmlns:a16="http://schemas.microsoft.com/office/drawing/2014/main" id="{98941949-7FFF-06BF-A22F-5251B0ECE79D}"/>
              </a:ext>
            </a:extLst>
          </p:cNvPr>
          <p:cNvSpPr>
            <a:spLocks noGrp="1"/>
          </p:cNvSpPr>
          <p:nvPr>
            <p:ph type="body" sz="quarter" idx="45"/>
          </p:nvPr>
        </p:nvSpPr>
        <p:spPr/>
        <p:txBody>
          <a:bodyPr/>
          <a:lstStyle/>
          <a:p>
            <a:r>
              <a:rPr lang="en-GB" dirty="0"/>
              <a:t>Chief Financial Officer</a:t>
            </a:r>
          </a:p>
        </p:txBody>
      </p:sp>
    </p:spTree>
    <p:extLst>
      <p:ext uri="{BB962C8B-B14F-4D97-AF65-F5344CB8AC3E}">
        <p14:creationId xmlns:p14="http://schemas.microsoft.com/office/powerpoint/2010/main" val="566018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641E7111-4A34-4252-6EAD-63430AE11C6F}"/>
              </a:ext>
            </a:extLst>
          </p:cNvPr>
          <p:cNvSpPr>
            <a:spLocks noGrp="1"/>
          </p:cNvSpPr>
          <p:nvPr>
            <p:ph type="title"/>
          </p:nvPr>
        </p:nvSpPr>
        <p:spPr>
          <a:xfrm>
            <a:off x="720000" y="540000"/>
            <a:ext cx="10753200" cy="720000"/>
          </a:xfrm>
        </p:spPr>
        <p:txBody>
          <a:bodyPr/>
          <a:lstStyle/>
          <a:p>
            <a:r>
              <a:rPr lang="en-GB" dirty="0"/>
              <a:t>Our locations</a:t>
            </a:r>
          </a:p>
        </p:txBody>
      </p:sp>
      <p:sp>
        <p:nvSpPr>
          <p:cNvPr id="26" name="Content Placeholder 25">
            <a:extLst>
              <a:ext uri="{FF2B5EF4-FFF2-40B4-BE49-F238E27FC236}">
                <a16:creationId xmlns:a16="http://schemas.microsoft.com/office/drawing/2014/main" id="{D7D4296D-A29B-433C-9F3B-BC780747F91F}"/>
              </a:ext>
            </a:extLst>
          </p:cNvPr>
          <p:cNvSpPr>
            <a:spLocks noGrp="1"/>
          </p:cNvSpPr>
          <p:nvPr>
            <p:ph sz="half" idx="13"/>
          </p:nvPr>
        </p:nvSpPr>
        <p:spPr>
          <a:xfrm>
            <a:off x="720001" y="1439999"/>
            <a:ext cx="7680319" cy="1008000"/>
          </a:xfrm>
        </p:spPr>
        <p:txBody>
          <a:bodyPr/>
          <a:lstStyle/>
          <a:p>
            <a:r>
              <a:rPr lang="en-GB" dirty="0"/>
              <a:t>Our three principal offices in Bolton, London and Manchester anchor a national advisory platform, with specialist teams supporting clients across the UK.</a:t>
            </a:r>
          </a:p>
        </p:txBody>
      </p:sp>
      <p:sp>
        <p:nvSpPr>
          <p:cNvPr id="45" name="Text Placeholder 44">
            <a:extLst>
              <a:ext uri="{FF2B5EF4-FFF2-40B4-BE49-F238E27FC236}">
                <a16:creationId xmlns:a16="http://schemas.microsoft.com/office/drawing/2014/main" id="{79811F77-C9D5-F095-CF60-6843650B23A6}"/>
              </a:ext>
            </a:extLst>
          </p:cNvPr>
          <p:cNvSpPr>
            <a:spLocks noGrp="1"/>
          </p:cNvSpPr>
          <p:nvPr>
            <p:ph type="body" sz="quarter" idx="29"/>
          </p:nvPr>
        </p:nvSpPr>
        <p:spPr>
          <a:xfrm>
            <a:off x="719995" y="3243485"/>
            <a:ext cx="2159995" cy="1080000"/>
          </a:xfrm>
        </p:spPr>
        <p:txBody>
          <a:bodyPr/>
          <a:lstStyle/>
          <a:p>
            <a:r>
              <a:rPr lang="en-GB" dirty="0"/>
              <a:t>K3 House</a:t>
            </a:r>
          </a:p>
          <a:p>
            <a:r>
              <a:rPr lang="en-GB" dirty="0"/>
              <a:t>Springfield Court</a:t>
            </a:r>
          </a:p>
          <a:p>
            <a:r>
              <a:rPr lang="en-GB" dirty="0"/>
              <a:t>Summerfield Road</a:t>
            </a:r>
          </a:p>
          <a:p>
            <a:r>
              <a:rPr lang="en-GB" dirty="0"/>
              <a:t>Bolton</a:t>
            </a:r>
          </a:p>
          <a:p>
            <a:r>
              <a:rPr lang="en-GB" dirty="0"/>
              <a:t>BL3 2NT</a:t>
            </a:r>
          </a:p>
        </p:txBody>
      </p:sp>
      <p:sp>
        <p:nvSpPr>
          <p:cNvPr id="46" name="Text Placeholder 45">
            <a:extLst>
              <a:ext uri="{FF2B5EF4-FFF2-40B4-BE49-F238E27FC236}">
                <a16:creationId xmlns:a16="http://schemas.microsoft.com/office/drawing/2014/main" id="{473874F7-5832-AFD9-3070-BCD24EE67891}"/>
              </a:ext>
            </a:extLst>
          </p:cNvPr>
          <p:cNvSpPr>
            <a:spLocks noGrp="1"/>
          </p:cNvSpPr>
          <p:nvPr>
            <p:ph type="body" sz="quarter" idx="32"/>
          </p:nvPr>
        </p:nvSpPr>
        <p:spPr>
          <a:xfrm>
            <a:off x="720000" y="2924930"/>
            <a:ext cx="2159995" cy="180000"/>
          </a:xfrm>
        </p:spPr>
        <p:txBody>
          <a:bodyPr/>
          <a:lstStyle/>
          <a:p>
            <a:r>
              <a:rPr lang="en-GB" dirty="0"/>
              <a:t>Bolton</a:t>
            </a:r>
          </a:p>
        </p:txBody>
      </p:sp>
      <p:sp>
        <p:nvSpPr>
          <p:cNvPr id="96" name="Text Placeholder 95">
            <a:extLst>
              <a:ext uri="{FF2B5EF4-FFF2-40B4-BE49-F238E27FC236}">
                <a16:creationId xmlns:a16="http://schemas.microsoft.com/office/drawing/2014/main" id="{2C2791D7-36AE-EFB7-C20E-53E6EA1ED0F0}"/>
              </a:ext>
            </a:extLst>
          </p:cNvPr>
          <p:cNvSpPr>
            <a:spLocks noGrp="1"/>
          </p:cNvSpPr>
          <p:nvPr>
            <p:ph type="body" sz="quarter" idx="33"/>
          </p:nvPr>
        </p:nvSpPr>
        <p:spPr/>
        <p:txBody>
          <a:bodyPr/>
          <a:lstStyle/>
          <a:p>
            <a:r>
              <a:rPr lang="en-GB" u="sng" dirty="0">
                <a:uFill>
                  <a:solidFill>
                    <a:schemeClr val="accent2"/>
                  </a:solidFill>
                </a:uFill>
                <a:hlinkClick r:id="rId2"/>
              </a:rPr>
              <a:t>info@k3advisorygroup.com</a:t>
            </a:r>
            <a:endParaRPr lang="en-GB" u="sng" dirty="0">
              <a:uFill>
                <a:solidFill>
                  <a:schemeClr val="accent2"/>
                </a:solidFill>
              </a:uFill>
            </a:endParaRPr>
          </a:p>
        </p:txBody>
      </p:sp>
      <p:sp>
        <p:nvSpPr>
          <p:cNvPr id="48" name="Text Placeholder 47">
            <a:extLst>
              <a:ext uri="{FF2B5EF4-FFF2-40B4-BE49-F238E27FC236}">
                <a16:creationId xmlns:a16="http://schemas.microsoft.com/office/drawing/2014/main" id="{BE4F20EF-4350-0620-3EFC-5B2937AA4A0C}"/>
              </a:ext>
            </a:extLst>
          </p:cNvPr>
          <p:cNvSpPr>
            <a:spLocks noGrp="1"/>
          </p:cNvSpPr>
          <p:nvPr>
            <p:ph type="body" sz="quarter" idx="34"/>
          </p:nvPr>
        </p:nvSpPr>
        <p:spPr>
          <a:xfrm>
            <a:off x="3200802" y="3243485"/>
            <a:ext cx="2159995" cy="1080000"/>
          </a:xfrm>
        </p:spPr>
        <p:txBody>
          <a:bodyPr/>
          <a:lstStyle/>
          <a:p>
            <a:r>
              <a:rPr lang="en-GB" dirty="0"/>
              <a:t>The Lexicon</a:t>
            </a:r>
          </a:p>
          <a:p>
            <a:r>
              <a:rPr lang="en-GB" dirty="0"/>
              <a:t>3rd Floor</a:t>
            </a:r>
          </a:p>
          <a:p>
            <a:r>
              <a:rPr lang="en-GB" dirty="0"/>
              <a:t>10-12 Mount Street</a:t>
            </a:r>
          </a:p>
          <a:p>
            <a:r>
              <a:rPr lang="en-GB" dirty="0"/>
              <a:t>Manchester</a:t>
            </a:r>
          </a:p>
          <a:p>
            <a:r>
              <a:rPr lang="en-GB" dirty="0"/>
              <a:t>M2 5NT</a:t>
            </a:r>
          </a:p>
        </p:txBody>
      </p:sp>
      <p:sp>
        <p:nvSpPr>
          <p:cNvPr id="49" name="Text Placeholder 48">
            <a:extLst>
              <a:ext uri="{FF2B5EF4-FFF2-40B4-BE49-F238E27FC236}">
                <a16:creationId xmlns:a16="http://schemas.microsoft.com/office/drawing/2014/main" id="{CE68889C-699C-30A4-003E-335C65D9C927}"/>
              </a:ext>
            </a:extLst>
          </p:cNvPr>
          <p:cNvSpPr>
            <a:spLocks noGrp="1"/>
          </p:cNvSpPr>
          <p:nvPr>
            <p:ph type="body" sz="quarter" idx="35"/>
          </p:nvPr>
        </p:nvSpPr>
        <p:spPr>
          <a:xfrm>
            <a:off x="3200807" y="2924930"/>
            <a:ext cx="2159995" cy="180000"/>
          </a:xfrm>
        </p:spPr>
        <p:txBody>
          <a:bodyPr/>
          <a:lstStyle/>
          <a:p>
            <a:r>
              <a:rPr lang="en-GB" dirty="0"/>
              <a:t>Manchester</a:t>
            </a:r>
          </a:p>
        </p:txBody>
      </p:sp>
      <p:sp>
        <p:nvSpPr>
          <p:cNvPr id="50" name="Text Placeholder 49">
            <a:extLst>
              <a:ext uri="{FF2B5EF4-FFF2-40B4-BE49-F238E27FC236}">
                <a16:creationId xmlns:a16="http://schemas.microsoft.com/office/drawing/2014/main" id="{4BCFEA84-1470-D112-1E5C-037D8802DEB3}"/>
              </a:ext>
            </a:extLst>
          </p:cNvPr>
          <p:cNvSpPr>
            <a:spLocks noGrp="1"/>
          </p:cNvSpPr>
          <p:nvPr>
            <p:ph type="body" sz="quarter" idx="36"/>
          </p:nvPr>
        </p:nvSpPr>
        <p:spPr>
          <a:xfrm>
            <a:off x="5681609" y="3243485"/>
            <a:ext cx="2159995" cy="1080000"/>
          </a:xfrm>
        </p:spPr>
        <p:txBody>
          <a:bodyPr/>
          <a:lstStyle/>
          <a:p>
            <a:r>
              <a:rPr lang="en-GB" dirty="0"/>
              <a:t>7th Floor</a:t>
            </a:r>
          </a:p>
          <a:p>
            <a:r>
              <a:rPr lang="en-GB" dirty="0"/>
              <a:t>20 St Andrew Street</a:t>
            </a:r>
          </a:p>
          <a:p>
            <a:r>
              <a:rPr lang="en-GB" dirty="0"/>
              <a:t>London</a:t>
            </a:r>
          </a:p>
          <a:p>
            <a:r>
              <a:rPr lang="en-GB" dirty="0"/>
              <a:t>EC4A 3AG</a:t>
            </a:r>
          </a:p>
        </p:txBody>
      </p:sp>
      <p:sp>
        <p:nvSpPr>
          <p:cNvPr id="51" name="Text Placeholder 50">
            <a:extLst>
              <a:ext uri="{FF2B5EF4-FFF2-40B4-BE49-F238E27FC236}">
                <a16:creationId xmlns:a16="http://schemas.microsoft.com/office/drawing/2014/main" id="{C57D5F04-357B-4C2A-9FDA-4719935D68C8}"/>
              </a:ext>
            </a:extLst>
          </p:cNvPr>
          <p:cNvSpPr>
            <a:spLocks noGrp="1"/>
          </p:cNvSpPr>
          <p:nvPr>
            <p:ph type="body" sz="quarter" idx="37"/>
          </p:nvPr>
        </p:nvSpPr>
        <p:spPr>
          <a:xfrm>
            <a:off x="5681614" y="2924930"/>
            <a:ext cx="2159995" cy="180000"/>
          </a:xfrm>
        </p:spPr>
        <p:txBody>
          <a:bodyPr/>
          <a:lstStyle/>
          <a:p>
            <a:r>
              <a:rPr lang="en-GB" dirty="0"/>
              <a:t>London</a:t>
            </a:r>
          </a:p>
        </p:txBody>
      </p:sp>
    </p:spTree>
    <p:extLst>
      <p:ext uri="{BB962C8B-B14F-4D97-AF65-F5344CB8AC3E}">
        <p14:creationId xmlns:p14="http://schemas.microsoft.com/office/powerpoint/2010/main" val="2489670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 name="Picture 124">
            <a:extLst>
              <a:ext uri="{FF2B5EF4-FFF2-40B4-BE49-F238E27FC236}">
                <a16:creationId xmlns:a16="http://schemas.microsoft.com/office/drawing/2014/main" id="{1BDE0155-95C5-3113-0D73-AB963018355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93674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D58FE5E4-A8A9-F083-3E51-EB2CF9150A4F}"/>
              </a:ext>
            </a:extLst>
          </p:cNvPr>
          <p:cNvSpPr/>
          <p:nvPr/>
        </p:nvSpPr>
        <p:spPr>
          <a:xfrm>
            <a:off x="-528995" y="5250955"/>
            <a:ext cx="12025670" cy="101699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Triangle 25">
            <a:extLst>
              <a:ext uri="{FF2B5EF4-FFF2-40B4-BE49-F238E27FC236}">
                <a16:creationId xmlns:a16="http://schemas.microsoft.com/office/drawing/2014/main" id="{FACC6D7B-EDF9-F0C8-2844-970E652834E6}"/>
              </a:ext>
            </a:extLst>
          </p:cNvPr>
          <p:cNvSpPr>
            <a:spLocks noChangeAspect="1"/>
          </p:cNvSpPr>
          <p:nvPr/>
        </p:nvSpPr>
        <p:spPr>
          <a:xfrm rot="16200000">
            <a:off x="11136675" y="5907945"/>
            <a:ext cx="360000" cy="360000"/>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161EF71E-A486-D6B9-F9BD-B9A9D0F8047D}"/>
              </a:ext>
            </a:extLst>
          </p:cNvPr>
          <p:cNvSpPr>
            <a:spLocks noGrp="1"/>
          </p:cNvSpPr>
          <p:nvPr>
            <p:ph type="title"/>
          </p:nvPr>
        </p:nvSpPr>
        <p:spPr>
          <a:xfrm>
            <a:off x="720000" y="540000"/>
            <a:ext cx="10753200" cy="720000"/>
          </a:xfrm>
        </p:spPr>
        <p:txBody>
          <a:bodyPr/>
          <a:lstStyle/>
          <a:p>
            <a:r>
              <a:rPr lang="en-US"/>
              <a:t>The moments that shape a business rarely arrive with perfect information or unlimited time</a:t>
            </a:r>
            <a:endParaRPr lang="en-US" dirty="0"/>
          </a:p>
        </p:txBody>
      </p:sp>
      <p:pic>
        <p:nvPicPr>
          <p:cNvPr id="18" name="Picture Placeholder 17">
            <a:extLst>
              <a:ext uri="{FF2B5EF4-FFF2-40B4-BE49-F238E27FC236}">
                <a16:creationId xmlns:a16="http://schemas.microsoft.com/office/drawing/2014/main" id="{E086E4B6-9BCB-E342-E199-4407FADFC86F}"/>
              </a:ext>
            </a:extLst>
          </p:cNvPr>
          <p:cNvPicPr>
            <a:picLocks noGrp="1" noChangeAspect="1"/>
          </p:cNvPicPr>
          <p:nvPr>
            <p:ph type="pic" sz="quarter" idx="13"/>
          </p:nvPr>
        </p:nvPicPr>
        <p:blipFill>
          <a:blip r:embed="rId2"/>
          <a:srcRect l="5099" r="5099"/>
          <a:stretch/>
        </p:blipFill>
        <p:spPr>
          <a:xfrm>
            <a:off x="-672940" y="2160000"/>
            <a:ext cx="4673546" cy="3600000"/>
          </a:xfrm>
        </p:spPr>
      </p:pic>
      <p:sp>
        <p:nvSpPr>
          <p:cNvPr id="6" name="Content Placeholder 5">
            <a:extLst>
              <a:ext uri="{FF2B5EF4-FFF2-40B4-BE49-F238E27FC236}">
                <a16:creationId xmlns:a16="http://schemas.microsoft.com/office/drawing/2014/main" id="{140953F0-B52A-1207-1E47-5913CFC88E6D}"/>
              </a:ext>
            </a:extLst>
          </p:cNvPr>
          <p:cNvSpPr>
            <a:spLocks noGrp="1"/>
          </p:cNvSpPr>
          <p:nvPr>
            <p:ph idx="4294967295"/>
          </p:nvPr>
        </p:nvSpPr>
        <p:spPr>
          <a:xfrm>
            <a:off x="4727810" y="1800000"/>
            <a:ext cx="6745054" cy="3168545"/>
          </a:xfrm>
        </p:spPr>
        <p:txBody>
          <a:bodyPr lIns="0" tIns="0" rIns="0" bIns="0" anchor="t">
            <a:noAutofit/>
          </a:bodyPr>
          <a:lstStyle/>
          <a:p>
            <a:pPr marL="0" indent="0">
              <a:lnSpc>
                <a:spcPts val="2600"/>
              </a:lnSpc>
              <a:buNone/>
            </a:pPr>
            <a:r>
              <a:rPr lang="en-US" sz="2000" b="1" dirty="0"/>
              <a:t>Growth, transactions, restructuring, and wealth decisions introduce complexity and pressure when clarity matters most.</a:t>
            </a:r>
          </a:p>
          <a:p>
            <a:pPr marL="0" indent="0">
              <a:lnSpc>
                <a:spcPts val="2600"/>
              </a:lnSpc>
              <a:buNone/>
            </a:pPr>
            <a:r>
              <a:rPr lang="en-US" sz="2000" dirty="0"/>
              <a:t>Traditional advisory models are siloed, requiring you to manage multiple advisers with conflicting priorities at the point you need joined-up thinking.</a:t>
            </a:r>
          </a:p>
          <a:p>
            <a:pPr marL="0" indent="0">
              <a:lnSpc>
                <a:spcPts val="2600"/>
              </a:lnSpc>
              <a:buNone/>
            </a:pPr>
            <a:r>
              <a:rPr lang="en-US" sz="2000" dirty="0"/>
              <a:t>Critical decisions get made without understanding how they connect to future value creation, tax efficiency, or personal wealth objectives.</a:t>
            </a:r>
          </a:p>
          <a:p>
            <a:pPr marL="0" indent="0">
              <a:lnSpc>
                <a:spcPts val="2600"/>
              </a:lnSpc>
              <a:buNone/>
            </a:pPr>
            <a:endParaRPr lang="en-US" sz="2000" dirty="0"/>
          </a:p>
        </p:txBody>
      </p:sp>
      <p:pic>
        <p:nvPicPr>
          <p:cNvPr id="7" name="Graphic 6">
            <a:extLst>
              <a:ext uri="{FF2B5EF4-FFF2-40B4-BE49-F238E27FC236}">
                <a16:creationId xmlns:a16="http://schemas.microsoft.com/office/drawing/2014/main" id="{A2B0C004-F952-8303-CCA1-D060430F73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7200" y="2520000"/>
            <a:ext cx="4726800" cy="3636001"/>
          </a:xfrm>
          <a:prstGeom prst="rect">
            <a:avLst/>
          </a:prstGeom>
        </p:spPr>
      </p:pic>
      <p:sp>
        <p:nvSpPr>
          <p:cNvPr id="25" name="TextBox 24">
            <a:extLst>
              <a:ext uri="{FF2B5EF4-FFF2-40B4-BE49-F238E27FC236}">
                <a16:creationId xmlns:a16="http://schemas.microsoft.com/office/drawing/2014/main" id="{86D89B13-C977-7E70-7CBD-45C2AED19FB1}"/>
              </a:ext>
            </a:extLst>
          </p:cNvPr>
          <p:cNvSpPr txBox="1"/>
          <p:nvPr/>
        </p:nvSpPr>
        <p:spPr>
          <a:xfrm>
            <a:off x="4727810" y="5445280"/>
            <a:ext cx="6480900" cy="553998"/>
          </a:xfrm>
          <a:prstGeom prst="rect">
            <a:avLst/>
          </a:prstGeom>
          <a:noFill/>
        </p:spPr>
        <p:txBody>
          <a:bodyPr wrap="square" lIns="0" tIns="0" rIns="0" bIns="0" rtlCol="0" anchor="t" anchorCtr="0">
            <a:noAutofit/>
          </a:bodyPr>
          <a:lstStyle/>
          <a:p>
            <a:r>
              <a:rPr lang="en-US" dirty="0">
                <a:solidFill>
                  <a:schemeClr val="tx2"/>
                </a:solidFill>
                <a:latin typeface="Source Serif 4 14pt Light" panose="02040603050405020204" pitchFamily="18" charset="0"/>
                <a:ea typeface="Source Serif 4 14pt Light" panose="02040603050405020204" pitchFamily="18" charset="0"/>
              </a:rPr>
              <a:t>“Disconnected advisers create friction precisely when leadership teams need aligned judgement and pace.”</a:t>
            </a:r>
          </a:p>
        </p:txBody>
      </p:sp>
    </p:spTree>
    <p:extLst>
      <p:ext uri="{BB962C8B-B14F-4D97-AF65-F5344CB8AC3E}">
        <p14:creationId xmlns:p14="http://schemas.microsoft.com/office/powerpoint/2010/main" val="1634963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C0A962C-3897-310C-274C-2DC4D463D65D}"/>
              </a:ext>
            </a:extLst>
          </p:cNvPr>
          <p:cNvSpPr>
            <a:spLocks noGrp="1"/>
          </p:cNvSpPr>
          <p:nvPr>
            <p:ph type="title"/>
          </p:nvPr>
        </p:nvSpPr>
        <p:spPr>
          <a:xfrm>
            <a:off x="720000" y="540000"/>
            <a:ext cx="10753200" cy="396000"/>
          </a:xfrm>
        </p:spPr>
        <p:txBody>
          <a:bodyPr/>
          <a:lstStyle/>
          <a:p>
            <a:r>
              <a:rPr lang="en-US"/>
              <a:t>We help clients create, realise and protect value</a:t>
            </a:r>
            <a:endParaRPr lang="en-US" dirty="0"/>
          </a:p>
        </p:txBody>
      </p:sp>
      <p:pic>
        <p:nvPicPr>
          <p:cNvPr id="20" name="Picture Placeholder 19">
            <a:extLst>
              <a:ext uri="{FF2B5EF4-FFF2-40B4-BE49-F238E27FC236}">
                <a16:creationId xmlns:a16="http://schemas.microsoft.com/office/drawing/2014/main" id="{B88BE6FE-3270-89DC-D175-C610162DBE59}"/>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a:xfrm>
            <a:off x="720000" y="2160000"/>
            <a:ext cx="540000" cy="540000"/>
          </a:xfrm>
        </p:spPr>
      </p:pic>
      <p:pic>
        <p:nvPicPr>
          <p:cNvPr id="22" name="Picture Placeholder 21">
            <a:extLst>
              <a:ext uri="{FF2B5EF4-FFF2-40B4-BE49-F238E27FC236}">
                <a16:creationId xmlns:a16="http://schemas.microsoft.com/office/drawing/2014/main" id="{B6198E1B-FF05-CF58-62C1-92707A484439}"/>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a:stretch/>
        </p:blipFill>
        <p:spPr>
          <a:xfrm>
            <a:off x="720000" y="3532396"/>
            <a:ext cx="540000" cy="540000"/>
          </a:xfrm>
        </p:spPr>
      </p:pic>
      <p:pic>
        <p:nvPicPr>
          <p:cNvPr id="30" name="Picture Placeholder 29">
            <a:extLst>
              <a:ext uri="{FF2B5EF4-FFF2-40B4-BE49-F238E27FC236}">
                <a16:creationId xmlns:a16="http://schemas.microsoft.com/office/drawing/2014/main" id="{4E638040-DC85-C705-AE31-430591D21BE0}"/>
              </a:ext>
            </a:extLst>
          </p:cNvPr>
          <p:cNvPicPr>
            <a:picLocks noGrp="1" noChangeAspect="1"/>
          </p:cNvPicPr>
          <p:nvPr>
            <p:ph type="pic" sz="quarter" idx="18"/>
          </p:nvPr>
        </p:nvPicPr>
        <p:blipFill>
          <a:blip>
            <a:extLst>
              <a:ext uri="{96DAC541-7B7A-43D3-8B79-37D633B846F1}">
                <asvg:svgBlip xmlns:asvg="http://schemas.microsoft.com/office/drawing/2016/SVG/main" r:embed="rId4"/>
              </a:ext>
            </a:extLst>
          </a:blip>
          <a:srcRect/>
          <a:stretch/>
        </p:blipFill>
        <p:spPr>
          <a:xfrm>
            <a:off x="720000" y="4903200"/>
            <a:ext cx="540000" cy="540000"/>
          </a:xfrm>
        </p:spPr>
      </p:pic>
      <p:pic>
        <p:nvPicPr>
          <p:cNvPr id="32" name="Picture Placeholder 31">
            <a:extLst>
              <a:ext uri="{FF2B5EF4-FFF2-40B4-BE49-F238E27FC236}">
                <a16:creationId xmlns:a16="http://schemas.microsoft.com/office/drawing/2014/main" id="{25C2BA9D-1F65-2B54-3D7B-33EB50AC22B4}"/>
              </a:ext>
            </a:extLst>
          </p:cNvPr>
          <p:cNvPicPr>
            <a:picLocks noGrp="1" noChangeAspect="1"/>
          </p:cNvPicPr>
          <p:nvPr>
            <p:ph type="pic" sz="quarter" idx="20"/>
          </p:nvPr>
        </p:nvPicPr>
        <p:blipFill>
          <a:blip>
            <a:extLst>
              <a:ext uri="{96DAC541-7B7A-43D3-8B79-37D633B846F1}">
                <asvg:svgBlip xmlns:asvg="http://schemas.microsoft.com/office/drawing/2016/SVG/main" r:embed="rId5"/>
              </a:ext>
            </a:extLst>
          </a:blip>
          <a:srcRect/>
          <a:stretch/>
        </p:blipFill>
        <p:spPr>
          <a:xfrm>
            <a:off x="6288000" y="2160000"/>
            <a:ext cx="540000" cy="540000"/>
          </a:xfrm>
        </p:spPr>
      </p:pic>
      <p:pic>
        <p:nvPicPr>
          <p:cNvPr id="34" name="Picture Placeholder 33">
            <a:extLst>
              <a:ext uri="{FF2B5EF4-FFF2-40B4-BE49-F238E27FC236}">
                <a16:creationId xmlns:a16="http://schemas.microsoft.com/office/drawing/2014/main" id="{D8B26B21-877F-D31A-CBD3-ED969DA5D6CA}"/>
              </a:ext>
            </a:extLst>
          </p:cNvPr>
          <p:cNvPicPr>
            <a:picLocks noGrp="1" noChangeAspect="1"/>
          </p:cNvPicPr>
          <p:nvPr>
            <p:ph type="pic" sz="quarter" idx="22"/>
          </p:nvPr>
        </p:nvPicPr>
        <p:blipFill>
          <a:blip>
            <a:extLst>
              <a:ext uri="{96DAC541-7B7A-43D3-8B79-37D633B846F1}">
                <asvg:svgBlip xmlns:asvg="http://schemas.microsoft.com/office/drawing/2016/SVG/main" r:embed="rId6"/>
              </a:ext>
            </a:extLst>
          </a:blip>
          <a:srcRect/>
          <a:stretch/>
        </p:blipFill>
        <p:spPr>
          <a:xfrm>
            <a:off x="6288000" y="3532396"/>
            <a:ext cx="540000" cy="540000"/>
          </a:xfrm>
        </p:spPr>
      </p:pic>
      <p:sp>
        <p:nvSpPr>
          <p:cNvPr id="7" name="Text Placeholder 6">
            <a:extLst>
              <a:ext uri="{FF2B5EF4-FFF2-40B4-BE49-F238E27FC236}">
                <a16:creationId xmlns:a16="http://schemas.microsoft.com/office/drawing/2014/main" id="{27DCE36A-30BF-17D5-66C6-F04BB0A12981}"/>
              </a:ext>
            </a:extLst>
          </p:cNvPr>
          <p:cNvSpPr>
            <a:spLocks noGrp="1"/>
          </p:cNvSpPr>
          <p:nvPr>
            <p:ph type="body" sz="quarter" idx="4294967295"/>
          </p:nvPr>
        </p:nvSpPr>
        <p:spPr>
          <a:xfrm>
            <a:off x="720725" y="1260000"/>
            <a:ext cx="10750550" cy="360000"/>
          </a:xfrm>
        </p:spPr>
        <p:txBody>
          <a:bodyPr>
            <a:normAutofit fontScale="85000" lnSpcReduction="20000"/>
          </a:bodyPr>
          <a:lstStyle/>
          <a:p>
            <a:r>
              <a:rPr lang="en-US" dirty="0"/>
              <a:t>Our advice is focused on clear, practical outcomes:</a:t>
            </a:r>
          </a:p>
        </p:txBody>
      </p:sp>
      <p:sp>
        <p:nvSpPr>
          <p:cNvPr id="8" name="Text Placeholder 7">
            <a:extLst>
              <a:ext uri="{FF2B5EF4-FFF2-40B4-BE49-F238E27FC236}">
                <a16:creationId xmlns:a16="http://schemas.microsoft.com/office/drawing/2014/main" id="{4CE4648C-5821-C9FF-A5C6-C7F7D3188B09}"/>
              </a:ext>
            </a:extLst>
          </p:cNvPr>
          <p:cNvSpPr>
            <a:spLocks noGrp="1"/>
          </p:cNvSpPr>
          <p:nvPr>
            <p:ph type="body" sz="quarter" idx="25"/>
          </p:nvPr>
        </p:nvSpPr>
        <p:spPr>
          <a:xfrm>
            <a:off x="1727999" y="2160361"/>
            <a:ext cx="4176000" cy="720363"/>
          </a:xfrm>
        </p:spPr>
        <p:txBody>
          <a:bodyPr/>
          <a:lstStyle/>
          <a:p>
            <a:r>
              <a:rPr lang="en-US" dirty="0"/>
              <a:t>Preparing for growth funding and investment</a:t>
            </a:r>
          </a:p>
        </p:txBody>
      </p:sp>
      <p:sp>
        <p:nvSpPr>
          <p:cNvPr id="10" name="Text Placeholder 9">
            <a:extLst>
              <a:ext uri="{FF2B5EF4-FFF2-40B4-BE49-F238E27FC236}">
                <a16:creationId xmlns:a16="http://schemas.microsoft.com/office/drawing/2014/main" id="{54DA52C8-CD19-4CBC-3DE8-C276DDB7DFE6}"/>
              </a:ext>
            </a:extLst>
          </p:cNvPr>
          <p:cNvSpPr>
            <a:spLocks noGrp="1"/>
          </p:cNvSpPr>
          <p:nvPr>
            <p:ph type="body" sz="quarter" idx="26"/>
          </p:nvPr>
        </p:nvSpPr>
        <p:spPr>
          <a:xfrm>
            <a:off x="1727999" y="3531961"/>
            <a:ext cx="4176000" cy="720363"/>
          </a:xfrm>
        </p:spPr>
        <p:txBody>
          <a:bodyPr>
            <a:noAutofit/>
          </a:bodyPr>
          <a:lstStyle/>
          <a:p>
            <a:r>
              <a:rPr lang="en-US" dirty="0"/>
              <a:t>Improving performance, visibility and control </a:t>
            </a:r>
          </a:p>
        </p:txBody>
      </p:sp>
      <p:sp>
        <p:nvSpPr>
          <p:cNvPr id="12" name="Text Placeholder 11">
            <a:extLst>
              <a:ext uri="{FF2B5EF4-FFF2-40B4-BE49-F238E27FC236}">
                <a16:creationId xmlns:a16="http://schemas.microsoft.com/office/drawing/2014/main" id="{0C6034DE-9BAE-0C27-928C-6F71C0DAC3CD}"/>
              </a:ext>
            </a:extLst>
          </p:cNvPr>
          <p:cNvSpPr>
            <a:spLocks noGrp="1"/>
          </p:cNvSpPr>
          <p:nvPr>
            <p:ph type="body" sz="quarter" idx="27"/>
          </p:nvPr>
        </p:nvSpPr>
        <p:spPr>
          <a:xfrm>
            <a:off x="1727999" y="4903561"/>
            <a:ext cx="4176000" cy="720363"/>
          </a:xfrm>
        </p:spPr>
        <p:txBody>
          <a:bodyPr/>
          <a:lstStyle/>
          <a:p>
            <a:r>
              <a:rPr lang="en-US"/>
              <a:t>Optimising tax at key points of change</a:t>
            </a:r>
            <a:endParaRPr lang="en-US" dirty="0"/>
          </a:p>
        </p:txBody>
      </p:sp>
      <p:sp>
        <p:nvSpPr>
          <p:cNvPr id="14" name="Text Placeholder 13">
            <a:extLst>
              <a:ext uri="{FF2B5EF4-FFF2-40B4-BE49-F238E27FC236}">
                <a16:creationId xmlns:a16="http://schemas.microsoft.com/office/drawing/2014/main" id="{34470F5A-8FBC-6F9D-F9D3-8A96B011871B}"/>
              </a:ext>
            </a:extLst>
          </p:cNvPr>
          <p:cNvSpPr>
            <a:spLocks noGrp="1"/>
          </p:cNvSpPr>
          <p:nvPr>
            <p:ph type="body" sz="quarter" idx="28"/>
          </p:nvPr>
        </p:nvSpPr>
        <p:spPr>
          <a:xfrm>
            <a:off x="7296844" y="2160361"/>
            <a:ext cx="4176000" cy="720363"/>
          </a:xfrm>
        </p:spPr>
        <p:txBody>
          <a:bodyPr>
            <a:noAutofit/>
          </a:bodyPr>
          <a:lstStyle/>
          <a:p>
            <a:r>
              <a:rPr lang="en-US" dirty="0"/>
              <a:t>Navigating challenge, restructuring or recovery </a:t>
            </a:r>
          </a:p>
        </p:txBody>
      </p:sp>
      <p:sp>
        <p:nvSpPr>
          <p:cNvPr id="16" name="Text Placeholder 15">
            <a:extLst>
              <a:ext uri="{FF2B5EF4-FFF2-40B4-BE49-F238E27FC236}">
                <a16:creationId xmlns:a16="http://schemas.microsoft.com/office/drawing/2014/main" id="{785855AF-1858-E3FA-E395-60861884BDB4}"/>
              </a:ext>
            </a:extLst>
          </p:cNvPr>
          <p:cNvSpPr>
            <a:spLocks noGrp="1"/>
          </p:cNvSpPr>
          <p:nvPr>
            <p:ph type="body" sz="quarter" idx="29"/>
          </p:nvPr>
        </p:nvSpPr>
        <p:spPr>
          <a:xfrm>
            <a:off x="7296844" y="3531961"/>
            <a:ext cx="4176000" cy="720363"/>
          </a:xfrm>
        </p:spPr>
        <p:txBody>
          <a:bodyPr/>
          <a:lstStyle/>
          <a:p>
            <a:r>
              <a:rPr lang="en-US"/>
              <a:t>Maximising value from sale, succession or exit</a:t>
            </a:r>
            <a:endParaRPr lang="en-US" dirty="0"/>
          </a:p>
        </p:txBody>
      </p:sp>
      <p:pic>
        <p:nvPicPr>
          <p:cNvPr id="38" name="Picture Placeholder 37">
            <a:extLst>
              <a:ext uri="{FF2B5EF4-FFF2-40B4-BE49-F238E27FC236}">
                <a16:creationId xmlns:a16="http://schemas.microsoft.com/office/drawing/2014/main" id="{42C0D488-83B0-0330-A248-A0CBE8679BB2}"/>
              </a:ext>
            </a:extLst>
          </p:cNvPr>
          <p:cNvPicPr>
            <a:picLocks noGrp="1" noChangeAspect="1"/>
          </p:cNvPicPr>
          <p:nvPr>
            <p:ph type="pic" sz="quarter" idx="30"/>
          </p:nvPr>
        </p:nvPicPr>
        <p:blipFill>
          <a:blip>
            <a:extLst>
              <a:ext uri="{96DAC541-7B7A-43D3-8B79-37D633B846F1}">
                <asvg:svgBlip xmlns:asvg="http://schemas.microsoft.com/office/drawing/2016/SVG/main" r:embed="rId7"/>
              </a:ext>
            </a:extLst>
          </a:blip>
          <a:srcRect/>
          <a:stretch/>
        </p:blipFill>
        <p:spPr>
          <a:xfrm>
            <a:off x="6288000" y="4900020"/>
            <a:ext cx="540000" cy="540000"/>
          </a:xfrm>
        </p:spPr>
      </p:pic>
      <p:sp>
        <p:nvSpPr>
          <p:cNvPr id="18" name="Text Placeholder 17">
            <a:extLst>
              <a:ext uri="{FF2B5EF4-FFF2-40B4-BE49-F238E27FC236}">
                <a16:creationId xmlns:a16="http://schemas.microsoft.com/office/drawing/2014/main" id="{9F8B0E0F-46AB-4ADB-4E25-9908ACAF7DBA}"/>
              </a:ext>
            </a:extLst>
          </p:cNvPr>
          <p:cNvSpPr>
            <a:spLocks noGrp="1"/>
          </p:cNvSpPr>
          <p:nvPr>
            <p:ph type="body" sz="quarter" idx="31"/>
          </p:nvPr>
        </p:nvSpPr>
        <p:spPr>
          <a:xfrm>
            <a:off x="7296844" y="4899585"/>
            <a:ext cx="4176000" cy="720363"/>
          </a:xfrm>
        </p:spPr>
        <p:txBody>
          <a:bodyPr>
            <a:noAutofit/>
          </a:bodyPr>
          <a:lstStyle/>
          <a:p>
            <a:r>
              <a:rPr lang="en-US" dirty="0"/>
              <a:t>Protecting and planning personal and business wealth</a:t>
            </a:r>
          </a:p>
        </p:txBody>
      </p:sp>
    </p:spTree>
    <p:extLst>
      <p:ext uri="{BB962C8B-B14F-4D97-AF65-F5344CB8AC3E}">
        <p14:creationId xmlns:p14="http://schemas.microsoft.com/office/powerpoint/2010/main" val="2997002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80E38E-9C97-5052-BAD7-70875C1945BF}"/>
              </a:ext>
            </a:extLst>
          </p:cNvPr>
          <p:cNvSpPr/>
          <p:nvPr/>
        </p:nvSpPr>
        <p:spPr>
          <a:xfrm>
            <a:off x="3240000" y="5202000"/>
            <a:ext cx="8256675"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20">
            <a:extLst>
              <a:ext uri="{FF2B5EF4-FFF2-40B4-BE49-F238E27FC236}">
                <a16:creationId xmlns:a16="http://schemas.microsoft.com/office/drawing/2014/main" id="{B3C2DA94-7F11-7516-3CF6-126AB92D0865}"/>
              </a:ext>
            </a:extLst>
          </p:cNvPr>
          <p:cNvSpPr>
            <a:spLocks noGrp="1"/>
          </p:cNvSpPr>
          <p:nvPr>
            <p:ph type="title"/>
          </p:nvPr>
        </p:nvSpPr>
        <p:spPr/>
        <p:txBody>
          <a:bodyPr/>
          <a:lstStyle/>
          <a:p>
            <a:r>
              <a:rPr lang="en-US" dirty="0"/>
              <a:t>Business growth, funding and scale advisory</a:t>
            </a:r>
          </a:p>
        </p:txBody>
      </p:sp>
      <p:sp>
        <p:nvSpPr>
          <p:cNvPr id="22" name="Content Placeholder 21">
            <a:extLst>
              <a:ext uri="{FF2B5EF4-FFF2-40B4-BE49-F238E27FC236}">
                <a16:creationId xmlns:a16="http://schemas.microsoft.com/office/drawing/2014/main" id="{185C898F-E7C5-01C7-EEE5-ECA61FBCB962}"/>
              </a:ext>
            </a:extLst>
          </p:cNvPr>
          <p:cNvSpPr>
            <a:spLocks noGrp="1" noRot="1" noMove="1" noResize="1" noEditPoints="1" noAdjustHandles="1" noChangeArrowheads="1" noChangeShapeType="1"/>
          </p:cNvSpPr>
          <p:nvPr>
            <p:ph sz="half" idx="1"/>
          </p:nvPr>
        </p:nvSpPr>
        <p:spPr>
          <a:xfrm>
            <a:off x="3240000" y="2700000"/>
            <a:ext cx="8256675" cy="2385230"/>
          </a:xfrm>
        </p:spPr>
        <p:txBody>
          <a:bodyPr/>
          <a:lstStyle/>
          <a:p>
            <a:pPr>
              <a:spcAft>
                <a:spcPts val="1800"/>
              </a:spcAft>
            </a:pPr>
            <a:r>
              <a:rPr lang="en-US" dirty="0"/>
              <a:t>Specialist expertise typically involved</a:t>
            </a:r>
          </a:p>
          <a:p>
            <a:pPr marL="342900" indent="-342900">
              <a:buBlip>
                <a:blip>
                  <a:extLst>
                    <a:ext uri="{96DAC541-7B7A-43D3-8B79-37D633B846F1}">
                      <asvg:svgBlip xmlns:asvg="http://schemas.microsoft.com/office/drawing/2016/SVG/main" r:embed="rId2"/>
                    </a:ext>
                  </a:extLst>
                </a:blip>
              </a:buBlip>
            </a:pPr>
            <a:r>
              <a:rPr lang="en-US" u="heavy" dirty="0">
                <a:uFill>
                  <a:solidFill>
                    <a:schemeClr val="accent2"/>
                  </a:solidFill>
                </a:uFill>
                <a:hlinkClick r:id="rId3"/>
              </a:rPr>
              <a:t>Corporate finance and funding</a:t>
            </a:r>
            <a:endParaRPr lang="en-US" u="heavy" dirty="0">
              <a:uFill>
                <a:solidFill>
                  <a:schemeClr val="accent2"/>
                </a:solidFill>
              </a:uFill>
            </a:endParaRPr>
          </a:p>
          <a:p>
            <a:pPr marL="342900" indent="-342900">
              <a:buBlip>
                <a:blip>
                  <a:extLst>
                    <a:ext uri="{96DAC541-7B7A-43D3-8B79-37D633B846F1}">
                      <asvg:svgBlip xmlns:asvg="http://schemas.microsoft.com/office/drawing/2016/SVG/main" r:embed="rId2"/>
                    </a:ext>
                  </a:extLst>
                </a:blip>
              </a:buBlip>
            </a:pPr>
            <a:r>
              <a:rPr lang="en-US" u="heavy" dirty="0">
                <a:uFill>
                  <a:solidFill>
                    <a:schemeClr val="accent2"/>
                  </a:solidFill>
                </a:uFill>
                <a:hlinkClick r:id="rId4"/>
              </a:rPr>
              <a:t>Technology and systems</a:t>
            </a:r>
            <a:endParaRPr lang="en-US" u="heavy" dirty="0">
              <a:uFill>
                <a:solidFill>
                  <a:schemeClr val="accent2"/>
                </a:solidFill>
              </a:uFill>
            </a:endParaRPr>
          </a:p>
          <a:p>
            <a:pPr marL="342900" indent="-342900">
              <a:buBlip>
                <a:blip>
                  <a:extLst>
                    <a:ext uri="{96DAC541-7B7A-43D3-8B79-37D633B846F1}">
                      <asvg:svgBlip xmlns:asvg="http://schemas.microsoft.com/office/drawing/2016/SVG/main" r:embed="rId2"/>
                    </a:ext>
                  </a:extLst>
                </a:blip>
              </a:buBlip>
            </a:pPr>
            <a:r>
              <a:rPr lang="en-US" u="heavy" dirty="0">
                <a:uFill>
                  <a:solidFill>
                    <a:schemeClr val="accent2"/>
                  </a:solidFill>
                </a:uFill>
                <a:hlinkClick r:id="rId5"/>
              </a:rPr>
              <a:t>Tax advisory</a:t>
            </a:r>
            <a:endParaRPr lang="en-US" u="heavy" dirty="0">
              <a:uFill>
                <a:solidFill>
                  <a:schemeClr val="accent2"/>
                </a:solidFill>
              </a:uFill>
            </a:endParaRPr>
          </a:p>
          <a:p>
            <a:pPr marL="342900" indent="-342900">
              <a:buBlip>
                <a:blip>
                  <a:extLst>
                    <a:ext uri="{96DAC541-7B7A-43D3-8B79-37D633B846F1}">
                      <asvg:svgBlip xmlns:asvg="http://schemas.microsoft.com/office/drawing/2016/SVG/main" r:embed="rId2"/>
                    </a:ext>
                  </a:extLst>
                </a:blip>
              </a:buBlip>
            </a:pPr>
            <a:r>
              <a:rPr lang="en-US" u="heavy" dirty="0">
                <a:uFill>
                  <a:solidFill>
                    <a:schemeClr val="accent2"/>
                  </a:solidFill>
                </a:uFill>
                <a:hlinkClick r:id="rId6"/>
              </a:rPr>
              <a:t>Brand, marketing and commercial positioning</a:t>
            </a:r>
            <a:endParaRPr lang="en-US" u="heavy" dirty="0">
              <a:uFill>
                <a:solidFill>
                  <a:schemeClr val="accent2"/>
                </a:solidFill>
              </a:uFill>
            </a:endParaRPr>
          </a:p>
        </p:txBody>
      </p:sp>
      <p:sp>
        <p:nvSpPr>
          <p:cNvPr id="18" name="Content Placeholder 17">
            <a:extLst>
              <a:ext uri="{FF2B5EF4-FFF2-40B4-BE49-F238E27FC236}">
                <a16:creationId xmlns:a16="http://schemas.microsoft.com/office/drawing/2014/main" id="{E11E5278-FD78-526C-F005-36333CF36D16}"/>
              </a:ext>
            </a:extLst>
          </p:cNvPr>
          <p:cNvSpPr>
            <a:spLocks noGrp="1"/>
          </p:cNvSpPr>
          <p:nvPr>
            <p:ph sz="half" idx="13"/>
          </p:nvPr>
        </p:nvSpPr>
        <p:spPr>
          <a:xfrm>
            <a:off x="720725" y="1260000"/>
            <a:ext cx="9839325" cy="1008062"/>
          </a:xfrm>
        </p:spPr>
        <p:txBody>
          <a:bodyPr/>
          <a:lstStyle/>
          <a:p>
            <a:pPr marL="0" indent="0"/>
            <a:r>
              <a:rPr lang="en-US" sz="2200" dirty="0"/>
              <a:t>Growth takes many forms. For some businesses it means launching and finding product-market fit. For others it means expanding into new markets, strengthening systems, raising capital or pursuing acquisitions.</a:t>
            </a:r>
          </a:p>
        </p:txBody>
      </p:sp>
      <p:sp>
        <p:nvSpPr>
          <p:cNvPr id="26" name="Content Placeholder 21">
            <a:extLst>
              <a:ext uri="{FF2B5EF4-FFF2-40B4-BE49-F238E27FC236}">
                <a16:creationId xmlns:a16="http://schemas.microsoft.com/office/drawing/2014/main" id="{D8E8C28F-2FD5-86C5-B91F-E0CF4F50C87F}"/>
              </a:ext>
            </a:extLst>
          </p:cNvPr>
          <p:cNvSpPr txBox="1">
            <a:spLocks/>
          </p:cNvSpPr>
          <p:nvPr/>
        </p:nvSpPr>
        <p:spPr>
          <a:xfrm>
            <a:off x="3600000" y="5472010"/>
            <a:ext cx="7849015" cy="47734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Tx/>
              <a:buNone/>
              <a:defRPr sz="2200" kern="1200">
                <a:solidFill>
                  <a:srgbClr val="0F0326"/>
                </a:solidFill>
                <a:latin typeface="Plus Jakarta Sans" pitchFamily="2" charset="77"/>
                <a:ea typeface="+mn-ea"/>
                <a:cs typeface="Plus Jakarta Sans" pitchFamily="2" charset="77"/>
              </a:defRPr>
            </a:lvl1pPr>
            <a:lvl2pPr marL="685800" indent="-228600" algn="l" defTabSz="914400" rtl="0" eaLnBrk="1" latinLnBrk="0" hangingPunct="1">
              <a:lnSpc>
                <a:spcPct val="90000"/>
              </a:lnSpc>
              <a:spcBef>
                <a:spcPts val="500"/>
              </a:spcBef>
              <a:buFontTx/>
              <a:buBlip>
                <a:blip r:embed="rId7"/>
              </a:buBlip>
              <a:defRPr sz="2400" kern="1200">
                <a:solidFill>
                  <a:srgbClr val="0F0326"/>
                </a:solidFill>
                <a:latin typeface="Plus Jakarta Sans" pitchFamily="2" charset="77"/>
                <a:ea typeface="+mn-ea"/>
                <a:cs typeface="Plus Jakarta Sans" pitchFamily="2" charset="77"/>
              </a:defRPr>
            </a:lvl2pPr>
            <a:lvl3pPr marL="1143000" indent="-228600" algn="l" defTabSz="914400" rtl="0" eaLnBrk="1" latinLnBrk="0" hangingPunct="1">
              <a:lnSpc>
                <a:spcPct val="90000"/>
              </a:lnSpc>
              <a:spcBef>
                <a:spcPts val="500"/>
              </a:spcBef>
              <a:buFontTx/>
              <a:buBlip>
                <a:blip r:embed="rId7"/>
              </a:buBlip>
              <a:defRPr sz="2000" kern="1200">
                <a:solidFill>
                  <a:srgbClr val="0F0326"/>
                </a:solidFill>
                <a:latin typeface="Plus Jakarta Sans" pitchFamily="2" charset="77"/>
                <a:ea typeface="+mn-ea"/>
                <a:cs typeface="Plus Jakarta Sans" pitchFamily="2" charset="77"/>
              </a:defRPr>
            </a:lvl3pPr>
            <a:lvl4pPr marL="1600200" indent="-228600" algn="l" defTabSz="914400" rtl="0" eaLnBrk="1" latinLnBrk="0" hangingPunct="1">
              <a:lnSpc>
                <a:spcPct val="90000"/>
              </a:lnSpc>
              <a:spcBef>
                <a:spcPts val="500"/>
              </a:spcBef>
              <a:buFontTx/>
              <a:buBlip>
                <a:blip r:embed="rId7"/>
              </a:buBlip>
              <a:defRPr sz="1800" kern="1200">
                <a:solidFill>
                  <a:srgbClr val="0F0326"/>
                </a:solidFill>
                <a:latin typeface="Plus Jakarta Sans" pitchFamily="2" charset="77"/>
                <a:ea typeface="+mn-ea"/>
                <a:cs typeface="Plus Jakarta Sans" pitchFamily="2" charset="77"/>
              </a:defRPr>
            </a:lvl4pPr>
            <a:lvl5pPr marL="2057400" indent="-228600" algn="l" defTabSz="914400" rtl="0" eaLnBrk="1" latinLnBrk="0" hangingPunct="1">
              <a:lnSpc>
                <a:spcPct val="90000"/>
              </a:lnSpc>
              <a:spcBef>
                <a:spcPts val="500"/>
              </a:spcBef>
              <a:buFontTx/>
              <a:buBlip>
                <a:blip r:embed="rId7"/>
              </a:buBlip>
              <a:defRPr sz="1800" kern="1200">
                <a:solidFill>
                  <a:srgbClr val="0F0326"/>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pPr>
            <a:r>
              <a:rPr lang="en-US" sz="2000" dirty="0">
                <a:solidFill>
                  <a:schemeClr val="tx2"/>
                </a:solidFill>
                <a:latin typeface="Source Serif 4 14pt Light" panose="02040603050405020204" pitchFamily="18" charset="0"/>
                <a:ea typeface="Source Serif 4 14pt Light" panose="02040603050405020204" pitchFamily="18" charset="0"/>
              </a:rPr>
              <a:t>By aligning these disciplines, we help businesses scale with stronger foundations and greater confidence.</a:t>
            </a:r>
          </a:p>
        </p:txBody>
      </p:sp>
      <p:sp>
        <p:nvSpPr>
          <p:cNvPr id="3" name="Right Triangle 2">
            <a:extLst>
              <a:ext uri="{FF2B5EF4-FFF2-40B4-BE49-F238E27FC236}">
                <a16:creationId xmlns:a16="http://schemas.microsoft.com/office/drawing/2014/main" id="{EFE6045D-150A-9AAC-1CAD-42E535C9E415}"/>
              </a:ext>
            </a:extLst>
          </p:cNvPr>
          <p:cNvSpPr>
            <a:spLocks noChangeAspect="1"/>
          </p:cNvSpPr>
          <p:nvPr/>
        </p:nvSpPr>
        <p:spPr>
          <a:xfrm rot="16200000">
            <a:off x="11136675" y="5907945"/>
            <a:ext cx="360000" cy="360000"/>
          </a:xfrm>
          <a:prstGeom prst="r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Placeholder 5">
            <a:extLst>
              <a:ext uri="{FF2B5EF4-FFF2-40B4-BE49-F238E27FC236}">
                <a16:creationId xmlns:a16="http://schemas.microsoft.com/office/drawing/2014/main" id="{D6639F27-D5FB-0A0F-B957-9E0CB0500217}"/>
              </a:ext>
            </a:extLst>
          </p:cNvPr>
          <p:cNvPicPr>
            <a:picLocks noGrp="1" noChangeAspect="1"/>
          </p:cNvPicPr>
          <p:nvPr>
            <p:ph type="pic" sz="quarter" idx="14"/>
          </p:nvPr>
        </p:nvPicPr>
        <p:blipFill>
          <a:blip>
            <a:extLst>
              <a:ext uri="{96DAC541-7B7A-43D3-8B79-37D633B846F1}">
                <asvg:svgBlip xmlns:asvg="http://schemas.microsoft.com/office/drawing/2016/SVG/main" r:embed="rId8"/>
              </a:ext>
            </a:extLst>
          </a:blip>
          <a:srcRect/>
          <a:stretch>
            <a:fillRect/>
          </a:stretch>
        </p:blipFill>
        <p:spPr>
          <a:xfrm>
            <a:off x="10753725" y="1260475"/>
            <a:ext cx="719138" cy="719138"/>
          </a:xfrm>
          <a:prstGeom prst="rect">
            <a:avLst/>
          </a:prstGeom>
        </p:spPr>
      </p:pic>
    </p:spTree>
    <p:extLst>
      <p:ext uri="{BB962C8B-B14F-4D97-AF65-F5344CB8AC3E}">
        <p14:creationId xmlns:p14="http://schemas.microsoft.com/office/powerpoint/2010/main" val="265562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DF31A-330B-79B9-F1FC-3CD14885543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4B97A33-6A03-1663-728B-7C58BFAED59D}"/>
              </a:ext>
            </a:extLst>
          </p:cNvPr>
          <p:cNvSpPr/>
          <p:nvPr/>
        </p:nvSpPr>
        <p:spPr>
          <a:xfrm>
            <a:off x="0" y="4842000"/>
            <a:ext cx="7104140" cy="144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20">
            <a:extLst>
              <a:ext uri="{FF2B5EF4-FFF2-40B4-BE49-F238E27FC236}">
                <a16:creationId xmlns:a16="http://schemas.microsoft.com/office/drawing/2014/main" id="{E372CA7C-D1D2-C2E8-F5E0-0E38B33845A7}"/>
              </a:ext>
            </a:extLst>
          </p:cNvPr>
          <p:cNvSpPr>
            <a:spLocks noGrp="1"/>
          </p:cNvSpPr>
          <p:nvPr>
            <p:ph type="title"/>
          </p:nvPr>
        </p:nvSpPr>
        <p:spPr/>
        <p:txBody>
          <a:bodyPr/>
          <a:lstStyle/>
          <a:p>
            <a:r>
              <a:rPr lang="en-US" dirty="0"/>
              <a:t>Exit planning, M&amp;A and succession advisory</a:t>
            </a:r>
          </a:p>
        </p:txBody>
      </p:sp>
      <p:sp>
        <p:nvSpPr>
          <p:cNvPr id="22" name="Content Placeholder 21">
            <a:extLst>
              <a:ext uri="{FF2B5EF4-FFF2-40B4-BE49-F238E27FC236}">
                <a16:creationId xmlns:a16="http://schemas.microsoft.com/office/drawing/2014/main" id="{C82013FD-48C7-D00A-E976-EE47CB3829C1}"/>
              </a:ext>
            </a:extLst>
          </p:cNvPr>
          <p:cNvSpPr>
            <a:spLocks noGrp="1"/>
          </p:cNvSpPr>
          <p:nvPr>
            <p:ph sz="half" idx="1"/>
          </p:nvPr>
        </p:nvSpPr>
        <p:spPr>
          <a:xfrm>
            <a:off x="720000" y="2682000"/>
            <a:ext cx="5520020" cy="1971170"/>
          </a:xfrm>
        </p:spPr>
        <p:txBody>
          <a:bodyPr/>
          <a:lstStyle/>
          <a:p>
            <a:pPr>
              <a:spcAft>
                <a:spcPts val="1800"/>
              </a:spcAft>
            </a:pPr>
            <a:r>
              <a:rPr lang="en-US" dirty="0"/>
              <a:t>Specialist expertise typically involved</a:t>
            </a:r>
          </a:p>
          <a:p>
            <a:pPr marL="342900" indent="-342900">
              <a:buBlip>
                <a:blip>
                  <a:extLst>
                    <a:ext uri="{96DAC541-7B7A-43D3-8B79-37D633B846F1}">
                      <asvg:svgBlip xmlns:asvg="http://schemas.microsoft.com/office/drawing/2016/SVG/main" r:embed="rId2"/>
                    </a:ext>
                  </a:extLst>
                </a:blip>
              </a:buBlip>
            </a:pPr>
            <a:r>
              <a:rPr lang="en-US" u="heavy" dirty="0">
                <a:uFill>
                  <a:solidFill>
                    <a:schemeClr val="accent2"/>
                  </a:solidFill>
                </a:uFill>
              </a:rPr>
              <a:t>Pre-sale preparation and due diligence</a:t>
            </a:r>
          </a:p>
          <a:p>
            <a:pPr marL="342900" indent="-342900">
              <a:buBlip>
                <a:blip>
                  <a:extLst>
                    <a:ext uri="{96DAC541-7B7A-43D3-8B79-37D633B846F1}">
                      <asvg:svgBlip xmlns:asvg="http://schemas.microsoft.com/office/drawing/2016/SVG/main" r:embed="rId2"/>
                    </a:ext>
                  </a:extLst>
                </a:blip>
              </a:buBlip>
            </a:pPr>
            <a:r>
              <a:rPr lang="en-US" u="heavy" dirty="0">
                <a:uFill>
                  <a:solidFill>
                    <a:schemeClr val="accent2"/>
                  </a:solidFill>
                </a:uFill>
              </a:rPr>
              <a:t>Business sales and M&amp;A</a:t>
            </a:r>
          </a:p>
          <a:p>
            <a:pPr marL="342900" indent="-342900">
              <a:buBlip>
                <a:blip>
                  <a:extLst>
                    <a:ext uri="{96DAC541-7B7A-43D3-8B79-37D633B846F1}">
                      <asvg:svgBlip xmlns:asvg="http://schemas.microsoft.com/office/drawing/2016/SVG/main" r:embed="rId2"/>
                    </a:ext>
                  </a:extLst>
                </a:blip>
              </a:buBlip>
            </a:pPr>
            <a:r>
              <a:rPr lang="en-US" u="heavy" dirty="0">
                <a:uFill>
                  <a:solidFill>
                    <a:schemeClr val="accent2"/>
                  </a:solidFill>
                </a:uFill>
              </a:rPr>
              <a:t>Tax and wealth planning</a:t>
            </a:r>
          </a:p>
        </p:txBody>
      </p:sp>
      <p:sp>
        <p:nvSpPr>
          <p:cNvPr id="18" name="Content Placeholder 17">
            <a:extLst>
              <a:ext uri="{FF2B5EF4-FFF2-40B4-BE49-F238E27FC236}">
                <a16:creationId xmlns:a16="http://schemas.microsoft.com/office/drawing/2014/main" id="{158FFF8F-2CC5-13BA-11AB-8AAF193E2588}"/>
              </a:ext>
            </a:extLst>
          </p:cNvPr>
          <p:cNvSpPr>
            <a:spLocks noGrp="1"/>
          </p:cNvSpPr>
          <p:nvPr>
            <p:ph sz="half" idx="13"/>
          </p:nvPr>
        </p:nvSpPr>
        <p:spPr>
          <a:xfrm>
            <a:off x="720001" y="1260000"/>
            <a:ext cx="9048509" cy="1008000"/>
          </a:xfrm>
        </p:spPr>
        <p:txBody>
          <a:bodyPr/>
          <a:lstStyle/>
          <a:p>
            <a:pPr marL="0" indent="0"/>
            <a:r>
              <a:rPr lang="en-US" sz="2200" dirty="0"/>
              <a:t>A sale or succession is the culmination of years of decisions, often made under time pressure and with personal as well as commercial consequences.</a:t>
            </a:r>
          </a:p>
        </p:txBody>
      </p:sp>
      <p:pic>
        <p:nvPicPr>
          <p:cNvPr id="5" name="Picture Placeholder 4">
            <a:extLst>
              <a:ext uri="{FF2B5EF4-FFF2-40B4-BE49-F238E27FC236}">
                <a16:creationId xmlns:a16="http://schemas.microsoft.com/office/drawing/2014/main" id="{B040D1FD-51D0-7340-0E84-B2A6FB61FA8F}"/>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l="110" r="110"/>
          <a:stretch/>
        </p:blipFill>
        <p:spPr>
          <a:xfrm>
            <a:off x="10753200" y="1260000"/>
            <a:ext cx="720000" cy="720000"/>
          </a:xfrm>
          <a:prstGeom prst="rect">
            <a:avLst/>
          </a:prstGeom>
        </p:spPr>
      </p:pic>
      <p:pic>
        <p:nvPicPr>
          <p:cNvPr id="8" name="Picture Placeholder 7">
            <a:extLst>
              <a:ext uri="{FF2B5EF4-FFF2-40B4-BE49-F238E27FC236}">
                <a16:creationId xmlns:a16="http://schemas.microsoft.com/office/drawing/2014/main" id="{CCC7DE69-4DAF-A9D2-03E3-3D9C08373687}"/>
              </a:ext>
            </a:extLst>
          </p:cNvPr>
          <p:cNvPicPr>
            <a:picLocks noGrp="1" noChangeAspect="1"/>
          </p:cNvPicPr>
          <p:nvPr>
            <p:ph type="pic" sz="quarter" idx="15"/>
          </p:nvPr>
        </p:nvPicPr>
        <p:blipFill>
          <a:blip r:embed="rId4"/>
          <a:srcRect l="15799" r="15799"/>
          <a:stretch>
            <a:fillRect/>
          </a:stretch>
        </p:blipFill>
        <p:spPr>
          <a:custGeom>
            <a:avLst/>
            <a:gdLst>
              <a:gd name="csX0" fmla="*/ 0 w 4673546"/>
              <a:gd name="csY0" fmla="*/ 0 h 3600000"/>
              <a:gd name="csX1" fmla="*/ 4673546 w 4673546"/>
              <a:gd name="csY1" fmla="*/ 0 h 3600000"/>
              <a:gd name="csX2" fmla="*/ 4673546 w 4673546"/>
              <a:gd name="csY2" fmla="*/ 1439964 h 3600000"/>
              <a:gd name="csX3" fmla="*/ 4313546 w 4673546"/>
              <a:gd name="csY3" fmla="*/ 1800000 h 3600000"/>
              <a:gd name="csX4" fmla="*/ 4673546 w 4673546"/>
              <a:gd name="csY4" fmla="*/ 2160036 h 3600000"/>
              <a:gd name="csX5" fmla="*/ 4673546 w 4673546"/>
              <a:gd name="csY5" fmla="*/ 3600000 h 3600000"/>
              <a:gd name="csX6" fmla="*/ 0 w 4673546"/>
              <a:gd name="csY6" fmla="*/ 3600000 h 360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73546" h="3600000">
                <a:moveTo>
                  <a:pt x="0" y="0"/>
                </a:moveTo>
                <a:lnTo>
                  <a:pt x="4673546" y="0"/>
                </a:lnTo>
                <a:lnTo>
                  <a:pt x="4673546" y="1439964"/>
                </a:lnTo>
                <a:lnTo>
                  <a:pt x="4313546" y="1800000"/>
                </a:lnTo>
                <a:lnTo>
                  <a:pt x="4673546" y="2160036"/>
                </a:lnTo>
                <a:lnTo>
                  <a:pt x="4673546" y="3600000"/>
                </a:lnTo>
                <a:lnTo>
                  <a:pt x="0" y="3600000"/>
                </a:lnTo>
                <a:close/>
              </a:path>
            </a:pathLst>
          </a:custGeom>
        </p:spPr>
      </p:pic>
      <p:sp>
        <p:nvSpPr>
          <p:cNvPr id="26" name="Content Placeholder 21">
            <a:extLst>
              <a:ext uri="{FF2B5EF4-FFF2-40B4-BE49-F238E27FC236}">
                <a16:creationId xmlns:a16="http://schemas.microsoft.com/office/drawing/2014/main" id="{439CBF67-933E-AB62-A237-78C9B543ECC1}"/>
              </a:ext>
            </a:extLst>
          </p:cNvPr>
          <p:cNvSpPr txBox="1">
            <a:spLocks/>
          </p:cNvSpPr>
          <p:nvPr/>
        </p:nvSpPr>
        <p:spPr>
          <a:xfrm>
            <a:off x="720000" y="5040000"/>
            <a:ext cx="5231980" cy="105336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Tx/>
              <a:buNone/>
              <a:defRPr sz="2200" kern="1200">
                <a:solidFill>
                  <a:srgbClr val="0F0326"/>
                </a:solidFill>
                <a:latin typeface="Plus Jakarta Sans" pitchFamily="2" charset="77"/>
                <a:ea typeface="+mn-ea"/>
                <a:cs typeface="Plus Jakarta Sans" pitchFamily="2" charset="77"/>
              </a:defRPr>
            </a:lvl1pPr>
            <a:lvl2pPr marL="685800" indent="-228600" algn="l" defTabSz="914400" rtl="0" eaLnBrk="1" latinLnBrk="0" hangingPunct="1">
              <a:lnSpc>
                <a:spcPct val="90000"/>
              </a:lnSpc>
              <a:spcBef>
                <a:spcPts val="500"/>
              </a:spcBef>
              <a:buFontTx/>
              <a:buBlip>
                <a:blip r:embed="rId5"/>
              </a:buBlip>
              <a:defRPr sz="2400" kern="1200">
                <a:solidFill>
                  <a:srgbClr val="0F0326"/>
                </a:solidFill>
                <a:latin typeface="Plus Jakarta Sans" pitchFamily="2" charset="77"/>
                <a:ea typeface="+mn-ea"/>
                <a:cs typeface="Plus Jakarta Sans" pitchFamily="2" charset="77"/>
              </a:defRPr>
            </a:lvl2pPr>
            <a:lvl3pPr marL="1143000" indent="-228600" algn="l" defTabSz="914400" rtl="0" eaLnBrk="1" latinLnBrk="0" hangingPunct="1">
              <a:lnSpc>
                <a:spcPct val="90000"/>
              </a:lnSpc>
              <a:spcBef>
                <a:spcPts val="500"/>
              </a:spcBef>
              <a:buFontTx/>
              <a:buBlip>
                <a:blip r:embed="rId5"/>
              </a:buBlip>
              <a:defRPr sz="2000" kern="1200">
                <a:solidFill>
                  <a:srgbClr val="0F0326"/>
                </a:solidFill>
                <a:latin typeface="Plus Jakarta Sans" pitchFamily="2" charset="77"/>
                <a:ea typeface="+mn-ea"/>
                <a:cs typeface="Plus Jakarta Sans" pitchFamily="2" charset="77"/>
              </a:defRPr>
            </a:lvl3pPr>
            <a:lvl4pPr marL="1600200" indent="-228600" algn="l" defTabSz="914400" rtl="0" eaLnBrk="1" latinLnBrk="0" hangingPunct="1">
              <a:lnSpc>
                <a:spcPct val="90000"/>
              </a:lnSpc>
              <a:spcBef>
                <a:spcPts val="500"/>
              </a:spcBef>
              <a:buFontTx/>
              <a:buBlip>
                <a:blip r:embed="rId5"/>
              </a:buBlip>
              <a:defRPr sz="1800" kern="1200">
                <a:solidFill>
                  <a:srgbClr val="0F0326"/>
                </a:solidFill>
                <a:latin typeface="Plus Jakarta Sans" pitchFamily="2" charset="77"/>
                <a:ea typeface="+mn-ea"/>
                <a:cs typeface="Plus Jakarta Sans" pitchFamily="2" charset="77"/>
              </a:defRPr>
            </a:lvl4pPr>
            <a:lvl5pPr marL="2057400" indent="-228600" algn="l" defTabSz="914400" rtl="0" eaLnBrk="1" latinLnBrk="0" hangingPunct="1">
              <a:lnSpc>
                <a:spcPct val="90000"/>
              </a:lnSpc>
              <a:spcBef>
                <a:spcPts val="500"/>
              </a:spcBef>
              <a:buFontTx/>
              <a:buBlip>
                <a:blip r:embed="rId5"/>
              </a:buBlip>
              <a:defRPr sz="1800" kern="1200">
                <a:solidFill>
                  <a:srgbClr val="0F0326"/>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pPr>
            <a:r>
              <a:rPr lang="en-US" sz="2000" dirty="0">
                <a:solidFill>
                  <a:schemeClr val="tx2"/>
                </a:solidFill>
                <a:latin typeface="Source Serif 4 14pt Light" panose="02040603050405020204" pitchFamily="18" charset="0"/>
                <a:ea typeface="Source Serif 4 14pt Light" panose="02040603050405020204" pitchFamily="18" charset="0"/>
              </a:rPr>
              <a:t>Bringing these capabilities together helps ensure your business is well prepared, value is protected and the transition is managed with confidence.</a:t>
            </a:r>
          </a:p>
        </p:txBody>
      </p:sp>
      <p:pic>
        <p:nvPicPr>
          <p:cNvPr id="9" name="Graphic 8">
            <a:extLst>
              <a:ext uri="{FF2B5EF4-FFF2-40B4-BE49-F238E27FC236}">
                <a16:creationId xmlns:a16="http://schemas.microsoft.com/office/drawing/2014/main" id="{F0AFAB5D-0C7B-8194-67B3-996C3E04828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36800" y="2322000"/>
            <a:ext cx="4679999" cy="3600000"/>
          </a:xfrm>
          <a:prstGeom prst="rect">
            <a:avLst/>
          </a:prstGeom>
        </p:spPr>
      </p:pic>
    </p:spTree>
    <p:extLst>
      <p:ext uri="{BB962C8B-B14F-4D97-AF65-F5344CB8AC3E}">
        <p14:creationId xmlns:p14="http://schemas.microsoft.com/office/powerpoint/2010/main" val="633199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2C69CE-7E2C-BDFB-7646-85A08CF0A5B1}"/>
              </a:ext>
            </a:extLst>
          </p:cNvPr>
          <p:cNvSpPr/>
          <p:nvPr/>
        </p:nvSpPr>
        <p:spPr>
          <a:xfrm>
            <a:off x="3240000" y="5202000"/>
            <a:ext cx="8256675" cy="10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66B2190C-9C53-149F-CD60-D8050B919278}"/>
              </a:ext>
            </a:extLst>
          </p:cNvPr>
          <p:cNvSpPr>
            <a:spLocks noChangeAspect="1"/>
          </p:cNvSpPr>
          <p:nvPr/>
        </p:nvSpPr>
        <p:spPr>
          <a:xfrm rot="16200000">
            <a:off x="11136675" y="5907945"/>
            <a:ext cx="360000" cy="360000"/>
          </a:xfrm>
          <a:prstGeom prst="r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A29F06A-0EC6-5573-B212-B2800AEA96C5}"/>
              </a:ext>
            </a:extLst>
          </p:cNvPr>
          <p:cNvSpPr>
            <a:spLocks noGrp="1"/>
          </p:cNvSpPr>
          <p:nvPr>
            <p:ph type="title"/>
          </p:nvPr>
        </p:nvSpPr>
        <p:spPr>
          <a:xfrm>
            <a:off x="720000" y="540000"/>
            <a:ext cx="10848760" cy="720000"/>
          </a:xfrm>
        </p:spPr>
        <p:txBody>
          <a:bodyPr/>
          <a:lstStyle/>
          <a:p>
            <a:r>
              <a:rPr lang="en-US"/>
              <a:t>Restructuring, recovery and stakeholder advisory</a:t>
            </a:r>
            <a:endParaRPr lang="en-US" dirty="0"/>
          </a:p>
        </p:txBody>
      </p:sp>
      <p:sp>
        <p:nvSpPr>
          <p:cNvPr id="9" name="Content Placeholder 8">
            <a:extLst>
              <a:ext uri="{FF2B5EF4-FFF2-40B4-BE49-F238E27FC236}">
                <a16:creationId xmlns:a16="http://schemas.microsoft.com/office/drawing/2014/main" id="{9415602B-ED93-B5AC-8FD2-4025E47CC4A9}"/>
              </a:ext>
            </a:extLst>
          </p:cNvPr>
          <p:cNvSpPr>
            <a:spLocks noGrp="1"/>
          </p:cNvSpPr>
          <p:nvPr>
            <p:ph sz="half" idx="1"/>
          </p:nvPr>
        </p:nvSpPr>
        <p:spPr>
          <a:xfrm>
            <a:off x="3240000" y="2700000"/>
            <a:ext cx="8256675" cy="2241210"/>
          </a:xfrm>
        </p:spPr>
        <p:txBody>
          <a:bodyPr/>
          <a:lstStyle/>
          <a:p>
            <a:pPr>
              <a:spcAft>
                <a:spcPts val="1800"/>
              </a:spcAft>
            </a:pPr>
            <a:r>
              <a:rPr lang="en-US"/>
              <a:t>Specialist expertise typically involved</a:t>
            </a:r>
          </a:p>
          <a:p>
            <a:pPr marL="342900" indent="-342900">
              <a:buBlip>
                <a:blip>
                  <a:extLst>
                    <a:ext uri="{96DAC541-7B7A-43D3-8B79-37D633B846F1}">
                      <asvg:svgBlip xmlns:asvg="http://schemas.microsoft.com/office/drawing/2016/SVG/main" r:embed="rId2"/>
                    </a:ext>
                  </a:extLst>
                </a:blip>
              </a:buBlip>
            </a:pPr>
            <a:r>
              <a:rPr lang="en-US" u="heavy">
                <a:uFill>
                  <a:solidFill>
                    <a:schemeClr val="accent2"/>
                  </a:solidFill>
                </a:uFill>
              </a:rPr>
              <a:t>Stakeholder and financial advisory</a:t>
            </a:r>
          </a:p>
          <a:p>
            <a:pPr marL="342900" indent="-342900">
              <a:buBlip>
                <a:blip>
                  <a:extLst>
                    <a:ext uri="{96DAC541-7B7A-43D3-8B79-37D633B846F1}">
                      <asvg:svgBlip xmlns:asvg="http://schemas.microsoft.com/office/drawing/2016/SVG/main" r:embed="rId2"/>
                    </a:ext>
                  </a:extLst>
                </a:blip>
              </a:buBlip>
            </a:pPr>
            <a:r>
              <a:rPr lang="en-US" u="heavy">
                <a:uFill>
                  <a:solidFill>
                    <a:schemeClr val="accent2"/>
                  </a:solidFill>
                </a:uFill>
              </a:rPr>
              <a:t>Tax support</a:t>
            </a:r>
          </a:p>
          <a:p>
            <a:pPr marL="342900" indent="-342900">
              <a:buBlip>
                <a:blip>
                  <a:extLst>
                    <a:ext uri="{96DAC541-7B7A-43D3-8B79-37D633B846F1}">
                      <asvg:svgBlip xmlns:asvg="http://schemas.microsoft.com/office/drawing/2016/SVG/main" r:embed="rId2"/>
                    </a:ext>
                  </a:extLst>
                </a:blip>
              </a:buBlip>
            </a:pPr>
            <a:r>
              <a:rPr lang="en-US" u="heavy">
                <a:uFill>
                  <a:solidFill>
                    <a:schemeClr val="accent2"/>
                  </a:solidFill>
                </a:uFill>
              </a:rPr>
              <a:t>Restructuring and insolvency</a:t>
            </a:r>
          </a:p>
          <a:p>
            <a:pPr marL="342900" indent="-342900">
              <a:buBlip>
                <a:blip>
                  <a:extLst>
                    <a:ext uri="{96DAC541-7B7A-43D3-8B79-37D633B846F1}">
                      <asvg:svgBlip xmlns:asvg="http://schemas.microsoft.com/office/drawing/2016/SVG/main" r:embed="rId2"/>
                    </a:ext>
                  </a:extLst>
                </a:blip>
              </a:buBlip>
            </a:pPr>
            <a:r>
              <a:rPr lang="en-US" u="heavy">
                <a:uFill>
                  <a:solidFill>
                    <a:schemeClr val="accent2"/>
                  </a:solidFill>
                </a:uFill>
              </a:rPr>
              <a:t>Forensic and dispute advisory</a:t>
            </a:r>
            <a:endParaRPr lang="en-US" dirty="0"/>
          </a:p>
        </p:txBody>
      </p:sp>
      <p:sp>
        <p:nvSpPr>
          <p:cNvPr id="4" name="Content Placeholder 3">
            <a:extLst>
              <a:ext uri="{FF2B5EF4-FFF2-40B4-BE49-F238E27FC236}">
                <a16:creationId xmlns:a16="http://schemas.microsoft.com/office/drawing/2014/main" id="{D6C0AA22-E135-089B-9705-CC7231803503}"/>
              </a:ext>
            </a:extLst>
          </p:cNvPr>
          <p:cNvSpPr>
            <a:spLocks noGrp="1"/>
          </p:cNvSpPr>
          <p:nvPr>
            <p:ph sz="half" idx="13"/>
          </p:nvPr>
        </p:nvSpPr>
        <p:spPr>
          <a:xfrm>
            <a:off x="720001" y="1260000"/>
            <a:ext cx="9840620" cy="1232870"/>
          </a:xfrm>
        </p:spPr>
        <p:txBody>
          <a:bodyPr/>
          <a:lstStyle/>
          <a:p>
            <a:pPr marL="0" indent="0"/>
            <a:r>
              <a:rPr lang="en-US" dirty="0"/>
              <a:t>Periods of challenge place intense pressure on decision-making. Whether driven by underperformance, financial stress, refinancing, dispute or wider change, these situations demand clear judgement and coordinated action.</a:t>
            </a:r>
          </a:p>
        </p:txBody>
      </p:sp>
      <p:sp>
        <p:nvSpPr>
          <p:cNvPr id="10" name="Content Placeholder 21">
            <a:extLst>
              <a:ext uri="{FF2B5EF4-FFF2-40B4-BE49-F238E27FC236}">
                <a16:creationId xmlns:a16="http://schemas.microsoft.com/office/drawing/2014/main" id="{633494B8-67E2-7685-20DC-01C0238EBB0A}"/>
              </a:ext>
            </a:extLst>
          </p:cNvPr>
          <p:cNvSpPr txBox="1">
            <a:spLocks/>
          </p:cNvSpPr>
          <p:nvPr/>
        </p:nvSpPr>
        <p:spPr>
          <a:xfrm>
            <a:off x="3600000" y="5472000"/>
            <a:ext cx="7921025" cy="507944"/>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Tx/>
              <a:buNone/>
              <a:defRPr sz="2200" kern="1200">
                <a:solidFill>
                  <a:srgbClr val="0F0326"/>
                </a:solidFill>
                <a:latin typeface="Plus Jakarta Sans" pitchFamily="2" charset="77"/>
                <a:ea typeface="+mn-ea"/>
                <a:cs typeface="Plus Jakarta Sans" pitchFamily="2" charset="77"/>
              </a:defRPr>
            </a:lvl1pPr>
            <a:lvl2pPr marL="685800" indent="-228600" algn="l" defTabSz="914400" rtl="0" eaLnBrk="1" latinLnBrk="0" hangingPunct="1">
              <a:lnSpc>
                <a:spcPct val="90000"/>
              </a:lnSpc>
              <a:spcBef>
                <a:spcPts val="500"/>
              </a:spcBef>
              <a:buFontTx/>
              <a:buBlip>
                <a:blip r:embed="rId3"/>
              </a:buBlip>
              <a:defRPr sz="2400" kern="1200">
                <a:solidFill>
                  <a:srgbClr val="0F0326"/>
                </a:solidFill>
                <a:latin typeface="Plus Jakarta Sans" pitchFamily="2" charset="77"/>
                <a:ea typeface="+mn-ea"/>
                <a:cs typeface="Plus Jakarta Sans" pitchFamily="2" charset="77"/>
              </a:defRPr>
            </a:lvl2pPr>
            <a:lvl3pPr marL="1143000" indent="-228600" algn="l" defTabSz="914400" rtl="0" eaLnBrk="1" latinLnBrk="0" hangingPunct="1">
              <a:lnSpc>
                <a:spcPct val="90000"/>
              </a:lnSpc>
              <a:spcBef>
                <a:spcPts val="500"/>
              </a:spcBef>
              <a:buFontTx/>
              <a:buBlip>
                <a:blip r:embed="rId3"/>
              </a:buBlip>
              <a:defRPr sz="2000" kern="1200">
                <a:solidFill>
                  <a:srgbClr val="0F0326"/>
                </a:solidFill>
                <a:latin typeface="Plus Jakarta Sans" pitchFamily="2" charset="77"/>
                <a:ea typeface="+mn-ea"/>
                <a:cs typeface="Plus Jakarta Sans" pitchFamily="2" charset="77"/>
              </a:defRPr>
            </a:lvl3pPr>
            <a:lvl4pPr marL="1600200" indent="-228600" algn="l" defTabSz="914400" rtl="0" eaLnBrk="1" latinLnBrk="0" hangingPunct="1">
              <a:lnSpc>
                <a:spcPct val="90000"/>
              </a:lnSpc>
              <a:spcBef>
                <a:spcPts val="500"/>
              </a:spcBef>
              <a:buFontTx/>
              <a:buBlip>
                <a:blip r:embed="rId3"/>
              </a:buBlip>
              <a:defRPr sz="1800" kern="1200">
                <a:solidFill>
                  <a:srgbClr val="0F0326"/>
                </a:solidFill>
                <a:latin typeface="Plus Jakarta Sans" pitchFamily="2" charset="77"/>
                <a:ea typeface="+mn-ea"/>
                <a:cs typeface="Plus Jakarta Sans" pitchFamily="2" charset="77"/>
              </a:defRPr>
            </a:lvl4pPr>
            <a:lvl5pPr marL="2057400" indent="-228600" algn="l" defTabSz="914400" rtl="0" eaLnBrk="1" latinLnBrk="0" hangingPunct="1">
              <a:lnSpc>
                <a:spcPct val="90000"/>
              </a:lnSpc>
              <a:spcBef>
                <a:spcPts val="500"/>
              </a:spcBef>
              <a:buFontTx/>
              <a:buBlip>
                <a:blip r:embed="rId3"/>
              </a:buBlip>
              <a:defRPr sz="1800" kern="1200">
                <a:solidFill>
                  <a:srgbClr val="0F0326"/>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pPr>
            <a:r>
              <a:rPr lang="en-US" sz="2000" dirty="0">
                <a:solidFill>
                  <a:schemeClr val="tx2"/>
                </a:solidFill>
                <a:latin typeface="Source Serif 4 14pt Light" panose="02040603050405020204" pitchFamily="18" charset="0"/>
                <a:ea typeface="Source Serif 4 14pt Light" panose="02040603050405020204" pitchFamily="18" charset="0"/>
              </a:rPr>
              <a:t>Bringing these capabilities together helps </a:t>
            </a:r>
            <a:r>
              <a:rPr lang="en-US" sz="2000" dirty="0" err="1">
                <a:solidFill>
                  <a:schemeClr val="tx2"/>
                </a:solidFill>
                <a:latin typeface="Source Serif 4 14pt Light" panose="02040603050405020204" pitchFamily="18" charset="0"/>
                <a:ea typeface="Source Serif 4 14pt Light" panose="02040603050405020204" pitchFamily="18" charset="0"/>
              </a:rPr>
              <a:t>stabilise</a:t>
            </a:r>
            <a:r>
              <a:rPr lang="en-US" sz="2000" dirty="0">
                <a:solidFill>
                  <a:schemeClr val="tx2"/>
                </a:solidFill>
                <a:latin typeface="Source Serif 4 14pt Light" panose="02040603050405020204" pitchFamily="18" charset="0"/>
                <a:ea typeface="Source Serif 4 14pt Light" panose="02040603050405020204" pitchFamily="18" charset="0"/>
              </a:rPr>
              <a:t> the situation, protect value and create a clear path forward.</a:t>
            </a:r>
          </a:p>
        </p:txBody>
      </p:sp>
      <p:pic>
        <p:nvPicPr>
          <p:cNvPr id="15" name="Picture Placeholder 14">
            <a:extLst>
              <a:ext uri="{FF2B5EF4-FFF2-40B4-BE49-F238E27FC236}">
                <a16:creationId xmlns:a16="http://schemas.microsoft.com/office/drawing/2014/main" id="{9D488FD5-DDCF-C23A-C4BA-B08F086CCE40}"/>
              </a:ext>
            </a:extLst>
          </p:cNvPr>
          <p:cNvPicPr>
            <a:picLocks noGrp="1" noChangeAspect="1"/>
          </p:cNvPicPr>
          <p:nvPr>
            <p:ph type="pic" sz="quarter" idx="14"/>
          </p:nvPr>
        </p:nvPicPr>
        <p:blipFill>
          <a:blip>
            <a:extLst>
              <a:ext uri="{96DAC541-7B7A-43D3-8B79-37D633B846F1}">
                <asvg:svgBlip xmlns:asvg="http://schemas.microsoft.com/office/drawing/2016/SVG/main" r:embed="rId4"/>
              </a:ext>
            </a:extLst>
          </a:blip>
          <a:srcRect l="110" r="110"/>
          <a:stretch>
            <a:fillRect/>
          </a:stretch>
        </p:blipFill>
        <p:spPr>
          <a:xfrm>
            <a:off x="10753200" y="1260000"/>
            <a:ext cx="720000" cy="720000"/>
          </a:xfrm>
          <a:prstGeom prst="rect">
            <a:avLst/>
          </a:prstGeom>
        </p:spPr>
      </p:pic>
    </p:spTree>
    <p:extLst>
      <p:ext uri="{BB962C8B-B14F-4D97-AF65-F5344CB8AC3E}">
        <p14:creationId xmlns:p14="http://schemas.microsoft.com/office/powerpoint/2010/main" val="1393255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14FB8-26E0-CD86-3384-BBD08F37DA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23E4A0D-FC33-5C01-B606-F4C0D846FA59}"/>
              </a:ext>
            </a:extLst>
          </p:cNvPr>
          <p:cNvSpPr/>
          <p:nvPr/>
        </p:nvSpPr>
        <p:spPr>
          <a:xfrm>
            <a:off x="0" y="4842000"/>
            <a:ext cx="7104140" cy="144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E2675846-0094-C615-818D-A5EC51554174}"/>
              </a:ext>
            </a:extLst>
          </p:cNvPr>
          <p:cNvPicPr>
            <a:picLocks noGrp="1" noChangeAspect="1"/>
          </p:cNvPicPr>
          <p:nvPr>
            <p:ph type="pic" sz="quarter" idx="15"/>
          </p:nvPr>
        </p:nvPicPr>
        <p:blipFill>
          <a:blip r:embed="rId2"/>
          <a:srcRect l="6749" r="6749"/>
          <a:stretch>
            <a:fillRect/>
          </a:stretch>
        </p:blipFill>
        <p:spPr>
          <a:custGeom>
            <a:avLst/>
            <a:gdLst>
              <a:gd name="csX0" fmla="*/ 0 w 4673546"/>
              <a:gd name="csY0" fmla="*/ 0 h 3600000"/>
              <a:gd name="csX1" fmla="*/ 4673546 w 4673546"/>
              <a:gd name="csY1" fmla="*/ 0 h 3600000"/>
              <a:gd name="csX2" fmla="*/ 4673546 w 4673546"/>
              <a:gd name="csY2" fmla="*/ 1439964 h 3600000"/>
              <a:gd name="csX3" fmla="*/ 4313546 w 4673546"/>
              <a:gd name="csY3" fmla="*/ 1800000 h 3600000"/>
              <a:gd name="csX4" fmla="*/ 4673546 w 4673546"/>
              <a:gd name="csY4" fmla="*/ 2160036 h 3600000"/>
              <a:gd name="csX5" fmla="*/ 4673546 w 4673546"/>
              <a:gd name="csY5" fmla="*/ 3600000 h 3600000"/>
              <a:gd name="csX6" fmla="*/ 0 w 4673546"/>
              <a:gd name="csY6" fmla="*/ 3600000 h 3600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673546" h="3600000">
                <a:moveTo>
                  <a:pt x="0" y="0"/>
                </a:moveTo>
                <a:lnTo>
                  <a:pt x="4673546" y="0"/>
                </a:lnTo>
                <a:lnTo>
                  <a:pt x="4673546" y="1439964"/>
                </a:lnTo>
                <a:lnTo>
                  <a:pt x="4313546" y="1800000"/>
                </a:lnTo>
                <a:lnTo>
                  <a:pt x="4673546" y="2160036"/>
                </a:lnTo>
                <a:lnTo>
                  <a:pt x="4673546" y="3600000"/>
                </a:lnTo>
                <a:lnTo>
                  <a:pt x="0" y="3600000"/>
                </a:lnTo>
                <a:close/>
              </a:path>
            </a:pathLst>
          </a:custGeom>
        </p:spPr>
      </p:pic>
      <p:sp>
        <p:nvSpPr>
          <p:cNvPr id="21" name="Title 20">
            <a:extLst>
              <a:ext uri="{FF2B5EF4-FFF2-40B4-BE49-F238E27FC236}">
                <a16:creationId xmlns:a16="http://schemas.microsoft.com/office/drawing/2014/main" id="{AE42A11F-8B6D-77A8-0F08-4C999BF7CF92}"/>
              </a:ext>
            </a:extLst>
          </p:cNvPr>
          <p:cNvSpPr>
            <a:spLocks noGrp="1"/>
          </p:cNvSpPr>
          <p:nvPr>
            <p:ph type="title"/>
          </p:nvPr>
        </p:nvSpPr>
        <p:spPr/>
        <p:txBody>
          <a:bodyPr/>
          <a:lstStyle/>
          <a:p>
            <a:r>
              <a:rPr lang="en-US"/>
              <a:t>Exit planning, M&amp;A and succession advisory</a:t>
            </a:r>
            <a:endParaRPr lang="en-US" dirty="0"/>
          </a:p>
        </p:txBody>
      </p:sp>
      <p:sp>
        <p:nvSpPr>
          <p:cNvPr id="22" name="Content Placeholder 21">
            <a:extLst>
              <a:ext uri="{FF2B5EF4-FFF2-40B4-BE49-F238E27FC236}">
                <a16:creationId xmlns:a16="http://schemas.microsoft.com/office/drawing/2014/main" id="{351D9F2A-3ABC-9C0B-8D25-51C3784C1518}"/>
              </a:ext>
            </a:extLst>
          </p:cNvPr>
          <p:cNvSpPr>
            <a:spLocks noGrp="1"/>
          </p:cNvSpPr>
          <p:nvPr>
            <p:ph sz="half" idx="1"/>
          </p:nvPr>
        </p:nvSpPr>
        <p:spPr>
          <a:xfrm>
            <a:off x="720001" y="2322000"/>
            <a:ext cx="5952080" cy="3456000"/>
          </a:xfrm>
        </p:spPr>
        <p:txBody>
          <a:bodyPr/>
          <a:lstStyle/>
          <a:p>
            <a:pPr>
              <a:spcAft>
                <a:spcPts val="1800"/>
              </a:spcAft>
            </a:pPr>
            <a:r>
              <a:rPr lang="en-US"/>
              <a:t>Specialist expertise typically involved</a:t>
            </a:r>
          </a:p>
          <a:p>
            <a:pPr marL="342900" indent="-342900">
              <a:buBlip>
                <a:blip>
                  <a:extLst>
                    <a:ext uri="{96DAC541-7B7A-43D3-8B79-37D633B846F1}">
                      <asvg:svgBlip xmlns:asvg="http://schemas.microsoft.com/office/drawing/2016/SVG/main" r:embed="rId3"/>
                    </a:ext>
                  </a:extLst>
                </a:blip>
              </a:buBlip>
            </a:pPr>
            <a:r>
              <a:rPr lang="en-US" u="heavy">
                <a:uFill>
                  <a:solidFill>
                    <a:schemeClr val="accent2"/>
                  </a:solidFill>
                </a:uFill>
              </a:rPr>
              <a:t>Wealth management</a:t>
            </a:r>
          </a:p>
          <a:p>
            <a:pPr marL="342900" indent="-342900">
              <a:buBlip>
                <a:blip>
                  <a:extLst>
                    <a:ext uri="{96DAC541-7B7A-43D3-8B79-37D633B846F1}">
                      <asvg:svgBlip xmlns:asvg="http://schemas.microsoft.com/office/drawing/2016/SVG/main" r:embed="rId3"/>
                    </a:ext>
                  </a:extLst>
                </a:blip>
              </a:buBlip>
            </a:pPr>
            <a:r>
              <a:rPr lang="en-US" u="heavy">
                <a:uFill>
                  <a:solidFill>
                    <a:schemeClr val="accent2"/>
                  </a:solidFill>
                </a:uFill>
              </a:rPr>
              <a:t>Tax planning</a:t>
            </a:r>
          </a:p>
          <a:p>
            <a:pPr marL="342900" indent="-342900">
              <a:buBlip>
                <a:blip>
                  <a:extLst>
                    <a:ext uri="{96DAC541-7B7A-43D3-8B79-37D633B846F1}">
                      <asvg:svgBlip xmlns:asvg="http://schemas.microsoft.com/office/drawing/2016/SVG/main" r:embed="rId3"/>
                    </a:ext>
                  </a:extLst>
                </a:blip>
              </a:buBlip>
            </a:pPr>
            <a:r>
              <a:rPr lang="en-US" u="heavy">
                <a:uFill>
                  <a:solidFill>
                    <a:schemeClr val="accent2"/>
                  </a:solidFill>
                </a:uFill>
              </a:rPr>
              <a:t>Investment and succession advice</a:t>
            </a:r>
          </a:p>
          <a:p>
            <a:pPr marL="342900" indent="-342900">
              <a:buBlip>
                <a:blip>
                  <a:extLst>
                    <a:ext uri="{96DAC541-7B7A-43D3-8B79-37D633B846F1}">
                      <asvg:svgBlip xmlns:asvg="http://schemas.microsoft.com/office/drawing/2016/SVG/main" r:embed="rId3"/>
                    </a:ext>
                  </a:extLst>
                </a:blip>
              </a:buBlip>
            </a:pPr>
            <a:r>
              <a:rPr lang="en-US" u="heavy">
                <a:uFill>
                  <a:solidFill>
                    <a:schemeClr val="accent2"/>
                  </a:solidFill>
                </a:uFill>
              </a:rPr>
              <a:t>Protection</a:t>
            </a:r>
            <a:endParaRPr lang="en-US" u="heavy" dirty="0">
              <a:uFill>
                <a:solidFill>
                  <a:schemeClr val="accent2"/>
                </a:solidFill>
              </a:uFill>
            </a:endParaRPr>
          </a:p>
        </p:txBody>
      </p:sp>
      <p:sp>
        <p:nvSpPr>
          <p:cNvPr id="18" name="Content Placeholder 17">
            <a:extLst>
              <a:ext uri="{FF2B5EF4-FFF2-40B4-BE49-F238E27FC236}">
                <a16:creationId xmlns:a16="http://schemas.microsoft.com/office/drawing/2014/main" id="{2164C645-C437-21BD-FA8A-97099EBE3BF6}"/>
              </a:ext>
            </a:extLst>
          </p:cNvPr>
          <p:cNvSpPr>
            <a:spLocks noGrp="1"/>
          </p:cNvSpPr>
          <p:nvPr>
            <p:ph sz="half" idx="13"/>
          </p:nvPr>
        </p:nvSpPr>
        <p:spPr>
          <a:xfrm>
            <a:off x="720001" y="1260000"/>
            <a:ext cx="9840620" cy="540000"/>
          </a:xfrm>
        </p:spPr>
        <p:txBody>
          <a:bodyPr/>
          <a:lstStyle/>
          <a:p>
            <a:pPr marL="0" indent="0"/>
            <a:r>
              <a:rPr lang="en-US" dirty="0"/>
              <a:t>Wealth is often created through business but protecting and </a:t>
            </a:r>
            <a:r>
              <a:rPr lang="en-US" dirty="0" err="1"/>
              <a:t>realising</a:t>
            </a:r>
            <a:r>
              <a:rPr lang="en-US" dirty="0"/>
              <a:t> it requires a different set of decisions over time.</a:t>
            </a:r>
          </a:p>
        </p:txBody>
      </p:sp>
      <p:sp>
        <p:nvSpPr>
          <p:cNvPr id="26" name="Content Placeholder 21">
            <a:extLst>
              <a:ext uri="{FF2B5EF4-FFF2-40B4-BE49-F238E27FC236}">
                <a16:creationId xmlns:a16="http://schemas.microsoft.com/office/drawing/2014/main" id="{EDBCA93B-1502-BFB6-DC6A-9727FD615955}"/>
              </a:ext>
            </a:extLst>
          </p:cNvPr>
          <p:cNvSpPr txBox="1">
            <a:spLocks/>
          </p:cNvSpPr>
          <p:nvPr/>
        </p:nvSpPr>
        <p:spPr>
          <a:xfrm>
            <a:off x="720000" y="5040000"/>
            <a:ext cx="4943940" cy="108000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Tx/>
              <a:buNone/>
              <a:defRPr sz="2200" kern="1200">
                <a:solidFill>
                  <a:srgbClr val="0F0326"/>
                </a:solidFill>
                <a:latin typeface="Plus Jakarta Sans" pitchFamily="2" charset="77"/>
                <a:ea typeface="+mn-ea"/>
                <a:cs typeface="Plus Jakarta Sans" pitchFamily="2" charset="77"/>
              </a:defRPr>
            </a:lvl1pPr>
            <a:lvl2pPr marL="685800" indent="-228600" algn="l" defTabSz="914400" rtl="0" eaLnBrk="1" latinLnBrk="0" hangingPunct="1">
              <a:lnSpc>
                <a:spcPct val="90000"/>
              </a:lnSpc>
              <a:spcBef>
                <a:spcPts val="500"/>
              </a:spcBef>
              <a:buFontTx/>
              <a:buBlip>
                <a:blip r:embed="rId4"/>
              </a:buBlip>
              <a:defRPr sz="2400" kern="1200">
                <a:solidFill>
                  <a:srgbClr val="0F0326"/>
                </a:solidFill>
                <a:latin typeface="Plus Jakarta Sans" pitchFamily="2" charset="77"/>
                <a:ea typeface="+mn-ea"/>
                <a:cs typeface="Plus Jakarta Sans" pitchFamily="2" charset="77"/>
              </a:defRPr>
            </a:lvl2pPr>
            <a:lvl3pPr marL="1143000" indent="-228600" algn="l" defTabSz="914400" rtl="0" eaLnBrk="1" latinLnBrk="0" hangingPunct="1">
              <a:lnSpc>
                <a:spcPct val="90000"/>
              </a:lnSpc>
              <a:spcBef>
                <a:spcPts val="500"/>
              </a:spcBef>
              <a:buFontTx/>
              <a:buBlip>
                <a:blip r:embed="rId4"/>
              </a:buBlip>
              <a:defRPr sz="2000" kern="1200">
                <a:solidFill>
                  <a:srgbClr val="0F0326"/>
                </a:solidFill>
                <a:latin typeface="Plus Jakarta Sans" pitchFamily="2" charset="77"/>
                <a:ea typeface="+mn-ea"/>
                <a:cs typeface="Plus Jakarta Sans" pitchFamily="2" charset="77"/>
              </a:defRPr>
            </a:lvl3pPr>
            <a:lvl4pPr marL="1600200" indent="-228600" algn="l" defTabSz="914400" rtl="0" eaLnBrk="1" latinLnBrk="0" hangingPunct="1">
              <a:lnSpc>
                <a:spcPct val="90000"/>
              </a:lnSpc>
              <a:spcBef>
                <a:spcPts val="500"/>
              </a:spcBef>
              <a:buFontTx/>
              <a:buBlip>
                <a:blip r:embed="rId4"/>
              </a:buBlip>
              <a:defRPr sz="1800" kern="1200">
                <a:solidFill>
                  <a:srgbClr val="0F0326"/>
                </a:solidFill>
                <a:latin typeface="Plus Jakarta Sans" pitchFamily="2" charset="77"/>
                <a:ea typeface="+mn-ea"/>
                <a:cs typeface="Plus Jakarta Sans" pitchFamily="2" charset="77"/>
              </a:defRPr>
            </a:lvl4pPr>
            <a:lvl5pPr marL="2057400" indent="-228600" algn="l" defTabSz="914400" rtl="0" eaLnBrk="1" latinLnBrk="0" hangingPunct="1">
              <a:lnSpc>
                <a:spcPct val="90000"/>
              </a:lnSpc>
              <a:spcBef>
                <a:spcPts val="500"/>
              </a:spcBef>
              <a:buFontTx/>
              <a:buBlip>
                <a:blip r:embed="rId4"/>
              </a:buBlip>
              <a:defRPr sz="1800" kern="1200">
                <a:solidFill>
                  <a:srgbClr val="0F0326"/>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pPr>
            <a:r>
              <a:rPr lang="en-US" sz="2000" dirty="0">
                <a:solidFill>
                  <a:schemeClr val="tx2"/>
                </a:solidFill>
                <a:latin typeface="Source Serif 4 14pt Light" panose="02040603050405020204" pitchFamily="18" charset="0"/>
                <a:ea typeface="Source Serif 4 14pt Light" panose="02040603050405020204" pitchFamily="18" charset="0"/>
              </a:rPr>
              <a:t>Bringing these capabilities together helps ensure wealth is structured, protected and aligned with long-term personal and family objectives.</a:t>
            </a:r>
          </a:p>
        </p:txBody>
      </p:sp>
      <p:pic>
        <p:nvPicPr>
          <p:cNvPr id="9" name="Graphic 8">
            <a:extLst>
              <a:ext uri="{FF2B5EF4-FFF2-40B4-BE49-F238E27FC236}">
                <a16:creationId xmlns:a16="http://schemas.microsoft.com/office/drawing/2014/main" id="{A06295E6-5183-F2F7-C180-3D011ED941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6800" y="2322000"/>
            <a:ext cx="4679999" cy="3600000"/>
          </a:xfrm>
          <a:prstGeom prst="rect">
            <a:avLst/>
          </a:prstGeom>
        </p:spPr>
      </p:pic>
      <p:pic>
        <p:nvPicPr>
          <p:cNvPr id="12" name="Picture Placeholder 11">
            <a:extLst>
              <a:ext uri="{FF2B5EF4-FFF2-40B4-BE49-F238E27FC236}">
                <a16:creationId xmlns:a16="http://schemas.microsoft.com/office/drawing/2014/main" id="{19A314C5-A0DA-FDD1-D3F4-9715BBFCEDD1}"/>
              </a:ext>
            </a:extLst>
          </p:cNvPr>
          <p:cNvPicPr>
            <a:picLocks noGrp="1" noChangeAspect="1"/>
          </p:cNvPicPr>
          <p:nvPr>
            <p:ph type="pic" sz="quarter" idx="14"/>
          </p:nvPr>
        </p:nvPicPr>
        <p:blipFill>
          <a:blip>
            <a:extLst>
              <a:ext uri="{96DAC541-7B7A-43D3-8B79-37D633B846F1}">
                <asvg:svgBlip xmlns:asvg="http://schemas.microsoft.com/office/drawing/2016/SVG/main" r:embed="rId6"/>
              </a:ext>
            </a:extLst>
          </a:blip>
          <a:srcRect l="110" r="110"/>
          <a:stretch>
            <a:fillRect/>
          </a:stretch>
        </p:blipFill>
        <p:spPr>
          <a:xfrm>
            <a:off x="10753200" y="1260000"/>
            <a:ext cx="720000" cy="720000"/>
          </a:xfrm>
          <a:prstGeom prst="rect">
            <a:avLst/>
          </a:prstGeom>
        </p:spPr>
      </p:pic>
    </p:spTree>
    <p:extLst>
      <p:ext uri="{BB962C8B-B14F-4D97-AF65-F5344CB8AC3E}">
        <p14:creationId xmlns:p14="http://schemas.microsoft.com/office/powerpoint/2010/main" val="2103035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4B3A5-F1D1-44D7-2A37-7BB14E988063}"/>
            </a:ext>
          </a:extLst>
        </p:cNvPr>
        <p:cNvGrpSpPr/>
        <p:nvPr/>
      </p:nvGrpSpPr>
      <p:grpSpPr>
        <a:xfrm>
          <a:off x="0" y="0"/>
          <a:ext cx="0" cy="0"/>
          <a:chOff x="0" y="0"/>
          <a:chExt cx="0" cy="0"/>
        </a:xfrm>
      </p:grpSpPr>
      <p:sp>
        <p:nvSpPr>
          <p:cNvPr id="233" name="Freeform 232">
            <a:extLst>
              <a:ext uri="{FF2B5EF4-FFF2-40B4-BE49-F238E27FC236}">
                <a16:creationId xmlns:a16="http://schemas.microsoft.com/office/drawing/2014/main" id="{95A84097-0B31-63D1-E0DF-3584E2BD043C}"/>
              </a:ext>
            </a:extLst>
          </p:cNvPr>
          <p:cNvSpPr/>
          <p:nvPr/>
        </p:nvSpPr>
        <p:spPr>
          <a:xfrm>
            <a:off x="0" y="5563170"/>
            <a:ext cx="9166524" cy="720000"/>
          </a:xfrm>
          <a:custGeom>
            <a:avLst/>
            <a:gdLst>
              <a:gd name="csX0" fmla="*/ 0 w 9166524"/>
              <a:gd name="csY0" fmla="*/ 0 h 720000"/>
              <a:gd name="csX1" fmla="*/ 9166524 w 9166524"/>
              <a:gd name="csY1" fmla="*/ 0 h 720000"/>
              <a:gd name="csX2" fmla="*/ 8446524 w 9166524"/>
              <a:gd name="csY2" fmla="*/ 720000 h 720000"/>
              <a:gd name="csX3" fmla="*/ 0 w 9166524"/>
              <a:gd name="csY3" fmla="*/ 720000 h 720000"/>
            </a:gdLst>
            <a:ahLst/>
            <a:cxnLst>
              <a:cxn ang="0">
                <a:pos x="csX0" y="csY0"/>
              </a:cxn>
              <a:cxn ang="0">
                <a:pos x="csX1" y="csY1"/>
              </a:cxn>
              <a:cxn ang="0">
                <a:pos x="csX2" y="csY2"/>
              </a:cxn>
              <a:cxn ang="0">
                <a:pos x="csX3" y="csY3"/>
              </a:cxn>
            </a:cxnLst>
            <a:rect l="l" t="t" r="r" b="b"/>
            <a:pathLst>
              <a:path w="9166524" h="720000">
                <a:moveTo>
                  <a:pt x="0" y="0"/>
                </a:moveTo>
                <a:lnTo>
                  <a:pt x="9166524" y="0"/>
                </a:lnTo>
                <a:lnTo>
                  <a:pt x="8446524" y="720000"/>
                </a:lnTo>
                <a:lnTo>
                  <a:pt x="0" y="72000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582BC8-5695-5030-54CF-10822BA7B059}"/>
              </a:ext>
            </a:extLst>
          </p:cNvPr>
          <p:cNvSpPr>
            <a:spLocks noGrp="1"/>
          </p:cNvSpPr>
          <p:nvPr>
            <p:ph type="title"/>
          </p:nvPr>
        </p:nvSpPr>
        <p:spPr>
          <a:xfrm>
            <a:off x="720000" y="540000"/>
            <a:ext cx="10753200" cy="720000"/>
          </a:xfrm>
        </p:spPr>
        <p:txBody>
          <a:bodyPr/>
          <a:lstStyle/>
          <a:p>
            <a:r>
              <a:rPr lang="en-GB" dirty="0"/>
              <a:t>Who we work with</a:t>
            </a:r>
            <a:endParaRPr lang="en-US" dirty="0"/>
          </a:p>
        </p:txBody>
      </p:sp>
      <p:pic>
        <p:nvPicPr>
          <p:cNvPr id="17" name="Picture Placeholder 16">
            <a:extLst>
              <a:ext uri="{FF2B5EF4-FFF2-40B4-BE49-F238E27FC236}">
                <a16:creationId xmlns:a16="http://schemas.microsoft.com/office/drawing/2014/main" id="{4BA810F7-D277-8C65-3E36-5E6000FEDB2B}"/>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a:xfrm>
            <a:off x="720725" y="2204830"/>
            <a:ext cx="539750" cy="539750"/>
          </a:xfrm>
        </p:spPr>
      </p:pic>
      <p:pic>
        <p:nvPicPr>
          <p:cNvPr id="21" name="Picture Placeholder 20">
            <a:extLst>
              <a:ext uri="{FF2B5EF4-FFF2-40B4-BE49-F238E27FC236}">
                <a16:creationId xmlns:a16="http://schemas.microsoft.com/office/drawing/2014/main" id="{DD191596-20DB-607D-1D33-135CDE03501D}"/>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a:stretch/>
        </p:blipFill>
        <p:spPr>
          <a:xfrm>
            <a:off x="720725" y="3285605"/>
            <a:ext cx="539750" cy="539750"/>
          </a:xfrm>
        </p:spPr>
      </p:pic>
      <p:pic>
        <p:nvPicPr>
          <p:cNvPr id="23" name="Picture Placeholder 22">
            <a:extLst>
              <a:ext uri="{FF2B5EF4-FFF2-40B4-BE49-F238E27FC236}">
                <a16:creationId xmlns:a16="http://schemas.microsoft.com/office/drawing/2014/main" id="{6D2D2107-BCDF-BD4E-F0E0-CD29A9C2C912}"/>
              </a:ext>
            </a:extLst>
          </p:cNvPr>
          <p:cNvPicPr>
            <a:picLocks noGrp="1" noChangeAspect="1"/>
          </p:cNvPicPr>
          <p:nvPr>
            <p:ph type="pic" sz="quarter" idx="18"/>
          </p:nvPr>
        </p:nvPicPr>
        <p:blipFill>
          <a:blip>
            <a:extLst>
              <a:ext uri="{96DAC541-7B7A-43D3-8B79-37D633B846F1}">
                <asvg:svgBlip xmlns:asvg="http://schemas.microsoft.com/office/drawing/2016/SVG/main" r:embed="rId4"/>
              </a:ext>
            </a:extLst>
          </a:blip>
          <a:srcRect/>
          <a:stretch/>
        </p:blipFill>
        <p:spPr>
          <a:xfrm>
            <a:off x="720725" y="4266990"/>
            <a:ext cx="539750" cy="539750"/>
          </a:xfrm>
        </p:spPr>
      </p:pic>
      <p:pic>
        <p:nvPicPr>
          <p:cNvPr id="213" name="Picture Placeholder 212">
            <a:extLst>
              <a:ext uri="{FF2B5EF4-FFF2-40B4-BE49-F238E27FC236}">
                <a16:creationId xmlns:a16="http://schemas.microsoft.com/office/drawing/2014/main" id="{223B4CE3-3A62-5C92-E6EC-AF7AECC7878F}"/>
              </a:ext>
            </a:extLst>
          </p:cNvPr>
          <p:cNvPicPr>
            <a:picLocks noGrp="1" noChangeAspect="1"/>
          </p:cNvPicPr>
          <p:nvPr>
            <p:ph type="pic" sz="quarter" idx="20"/>
          </p:nvPr>
        </p:nvPicPr>
        <p:blipFill>
          <a:blip>
            <a:extLst>
              <a:ext uri="{96DAC541-7B7A-43D3-8B79-37D633B846F1}">
                <asvg:svgBlip xmlns:asvg="http://schemas.microsoft.com/office/drawing/2016/SVG/main" r:embed="rId5"/>
              </a:ext>
            </a:extLst>
          </a:blip>
          <a:srcRect/>
          <a:stretch/>
        </p:blipFill>
        <p:spPr>
          <a:xfrm>
            <a:off x="6288088" y="2204830"/>
            <a:ext cx="539750" cy="539750"/>
          </a:xfrm>
        </p:spPr>
      </p:pic>
      <p:pic>
        <p:nvPicPr>
          <p:cNvPr id="25" name="Picture Placeholder 24">
            <a:extLst>
              <a:ext uri="{FF2B5EF4-FFF2-40B4-BE49-F238E27FC236}">
                <a16:creationId xmlns:a16="http://schemas.microsoft.com/office/drawing/2014/main" id="{25CA7E64-1474-F6CD-0988-245DAD179A38}"/>
              </a:ext>
            </a:extLst>
          </p:cNvPr>
          <p:cNvPicPr>
            <a:picLocks noGrp="1" noChangeAspect="1"/>
          </p:cNvPicPr>
          <p:nvPr>
            <p:ph type="pic" sz="quarter" idx="22"/>
          </p:nvPr>
        </p:nvPicPr>
        <p:blipFill>
          <a:blip>
            <a:extLst>
              <a:ext uri="{96DAC541-7B7A-43D3-8B79-37D633B846F1}">
                <asvg:svgBlip xmlns:asvg="http://schemas.microsoft.com/office/drawing/2016/SVG/main" r:embed="rId6"/>
              </a:ext>
            </a:extLst>
          </a:blip>
          <a:srcRect/>
          <a:stretch/>
        </p:blipFill>
        <p:spPr>
          <a:xfrm>
            <a:off x="6288088" y="3285605"/>
            <a:ext cx="539750" cy="539750"/>
          </a:xfrm>
        </p:spPr>
      </p:pic>
      <p:sp>
        <p:nvSpPr>
          <p:cNvPr id="5" name="Text Placeholder 4">
            <a:extLst>
              <a:ext uri="{FF2B5EF4-FFF2-40B4-BE49-F238E27FC236}">
                <a16:creationId xmlns:a16="http://schemas.microsoft.com/office/drawing/2014/main" id="{D966E8EE-9DDB-A79C-3B32-A61843934E31}"/>
              </a:ext>
            </a:extLst>
          </p:cNvPr>
          <p:cNvSpPr>
            <a:spLocks noGrp="1"/>
          </p:cNvSpPr>
          <p:nvPr>
            <p:ph type="body" sz="quarter" idx="24"/>
          </p:nvPr>
        </p:nvSpPr>
        <p:spPr>
          <a:xfrm>
            <a:off x="720725" y="1260000"/>
            <a:ext cx="10632005" cy="540000"/>
          </a:xfrm>
        </p:spPr>
        <p:txBody>
          <a:bodyPr>
            <a:noAutofit/>
          </a:bodyPr>
          <a:lstStyle/>
          <a:p>
            <a:pPr marL="0" indent="0"/>
            <a:r>
              <a:rPr lang="en-US" sz="2200" b="1" dirty="0"/>
              <a:t>Our clients are ambitious, established and navigating important decisions.</a:t>
            </a:r>
          </a:p>
          <a:p>
            <a:pPr marL="0" indent="0"/>
            <a:endParaRPr lang="en-US" sz="2200" b="1" dirty="0"/>
          </a:p>
          <a:p>
            <a:pPr marL="0" indent="0"/>
            <a:endParaRPr lang="en-US" sz="2200" b="1" dirty="0"/>
          </a:p>
          <a:p>
            <a:pPr marL="0" indent="0"/>
            <a:endParaRPr lang="en-US" sz="2200" b="1" dirty="0"/>
          </a:p>
          <a:p>
            <a:pPr marL="0" indent="0"/>
            <a:endParaRPr lang="en-US" sz="2200" b="1" dirty="0"/>
          </a:p>
        </p:txBody>
      </p:sp>
      <p:sp>
        <p:nvSpPr>
          <p:cNvPr id="4" name="Content Placeholder 3">
            <a:extLst>
              <a:ext uri="{FF2B5EF4-FFF2-40B4-BE49-F238E27FC236}">
                <a16:creationId xmlns:a16="http://schemas.microsoft.com/office/drawing/2014/main" id="{FA8E37E8-F408-EC17-532A-A2455616444D}"/>
              </a:ext>
            </a:extLst>
          </p:cNvPr>
          <p:cNvSpPr>
            <a:spLocks noGrp="1"/>
          </p:cNvSpPr>
          <p:nvPr>
            <p:ph type="body" sz="quarter" idx="25"/>
          </p:nvPr>
        </p:nvSpPr>
        <p:spPr>
          <a:xfrm>
            <a:off x="1728788" y="2204830"/>
            <a:ext cx="4175125" cy="792735"/>
          </a:xfrm>
        </p:spPr>
        <p:txBody>
          <a:bodyPr wrap="square">
            <a:noAutofit/>
          </a:bodyPr>
          <a:lstStyle/>
          <a:p>
            <a:r>
              <a:rPr lang="en-GB" dirty="0"/>
              <a:t>Entrepreneurs and business owners preparing for growth, investment, sale or succession.</a:t>
            </a:r>
          </a:p>
          <a:p>
            <a:endParaRPr lang="en-GB" dirty="0"/>
          </a:p>
          <a:p>
            <a:endParaRPr lang="en-GB" dirty="0"/>
          </a:p>
        </p:txBody>
      </p:sp>
      <p:sp>
        <p:nvSpPr>
          <p:cNvPr id="7" name="Text Placeholder 6">
            <a:extLst>
              <a:ext uri="{FF2B5EF4-FFF2-40B4-BE49-F238E27FC236}">
                <a16:creationId xmlns:a16="http://schemas.microsoft.com/office/drawing/2014/main" id="{E4376552-4F0D-885B-F77E-D2D0A0CB9674}"/>
              </a:ext>
            </a:extLst>
          </p:cNvPr>
          <p:cNvSpPr>
            <a:spLocks noGrp="1"/>
          </p:cNvSpPr>
          <p:nvPr>
            <p:ph type="body" sz="quarter" idx="26"/>
          </p:nvPr>
        </p:nvSpPr>
        <p:spPr>
          <a:xfrm>
            <a:off x="1728788" y="3285605"/>
            <a:ext cx="4175125" cy="720725"/>
          </a:xfrm>
        </p:spPr>
        <p:txBody>
          <a:bodyPr>
            <a:noAutofit/>
          </a:bodyPr>
          <a:lstStyle/>
          <a:p>
            <a:r>
              <a:rPr lang="en-US" dirty="0"/>
              <a:t>Investors and lenders assessing performance, risk and opportunity</a:t>
            </a:r>
          </a:p>
        </p:txBody>
      </p:sp>
      <p:sp>
        <p:nvSpPr>
          <p:cNvPr id="9" name="Text Placeholder 8">
            <a:extLst>
              <a:ext uri="{FF2B5EF4-FFF2-40B4-BE49-F238E27FC236}">
                <a16:creationId xmlns:a16="http://schemas.microsoft.com/office/drawing/2014/main" id="{3B2A9653-BF69-DB67-108E-98ED360BC7D3}"/>
              </a:ext>
            </a:extLst>
          </p:cNvPr>
          <p:cNvSpPr>
            <a:spLocks noGrp="1"/>
          </p:cNvSpPr>
          <p:nvPr>
            <p:ph type="body" sz="quarter" idx="27"/>
          </p:nvPr>
        </p:nvSpPr>
        <p:spPr>
          <a:xfrm>
            <a:off x="1728788" y="4266990"/>
            <a:ext cx="4367212" cy="791485"/>
          </a:xfrm>
        </p:spPr>
        <p:txBody>
          <a:bodyPr>
            <a:noAutofit/>
          </a:bodyPr>
          <a:lstStyle/>
          <a:p>
            <a:r>
              <a:rPr lang="en-US" dirty="0"/>
              <a:t>Professional advisers supporting clients through periods of growth, change and transition</a:t>
            </a:r>
          </a:p>
        </p:txBody>
      </p:sp>
      <p:sp>
        <p:nvSpPr>
          <p:cNvPr id="11" name="Text Placeholder 10">
            <a:extLst>
              <a:ext uri="{FF2B5EF4-FFF2-40B4-BE49-F238E27FC236}">
                <a16:creationId xmlns:a16="http://schemas.microsoft.com/office/drawing/2014/main" id="{D343D856-FE74-18CE-6BF7-645D54A2C48F}"/>
              </a:ext>
            </a:extLst>
          </p:cNvPr>
          <p:cNvSpPr>
            <a:spLocks noGrp="1"/>
          </p:cNvSpPr>
          <p:nvPr>
            <p:ph type="body" sz="quarter" idx="28"/>
          </p:nvPr>
        </p:nvSpPr>
        <p:spPr>
          <a:xfrm>
            <a:off x="7296150" y="2204830"/>
            <a:ext cx="4176713" cy="792735"/>
          </a:xfrm>
        </p:spPr>
        <p:txBody>
          <a:bodyPr>
            <a:noAutofit/>
          </a:bodyPr>
          <a:lstStyle/>
          <a:p>
            <a:r>
              <a:rPr lang="en-US" dirty="0"/>
              <a:t>Leadership teams and finance leaders seeking clarity, capital or operational control</a:t>
            </a:r>
          </a:p>
        </p:txBody>
      </p:sp>
      <p:sp>
        <p:nvSpPr>
          <p:cNvPr id="13" name="Text Placeholder 12">
            <a:extLst>
              <a:ext uri="{FF2B5EF4-FFF2-40B4-BE49-F238E27FC236}">
                <a16:creationId xmlns:a16="http://schemas.microsoft.com/office/drawing/2014/main" id="{74777B20-6FA4-1FC6-71F3-A5B743C7473E}"/>
              </a:ext>
            </a:extLst>
          </p:cNvPr>
          <p:cNvSpPr>
            <a:spLocks noGrp="1"/>
          </p:cNvSpPr>
          <p:nvPr>
            <p:ph type="body" sz="quarter" idx="29"/>
          </p:nvPr>
        </p:nvSpPr>
        <p:spPr>
          <a:xfrm>
            <a:off x="7296150" y="3285605"/>
            <a:ext cx="4176713" cy="792735"/>
          </a:xfrm>
        </p:spPr>
        <p:txBody>
          <a:bodyPr>
            <a:noAutofit/>
          </a:bodyPr>
          <a:lstStyle/>
          <a:p>
            <a:r>
              <a:rPr lang="en-US" dirty="0"/>
              <a:t>Entrepreneurs planning the next chapter following significant business events</a:t>
            </a:r>
          </a:p>
        </p:txBody>
      </p:sp>
      <p:sp>
        <p:nvSpPr>
          <p:cNvPr id="3" name="TextBox 2">
            <a:extLst>
              <a:ext uri="{FF2B5EF4-FFF2-40B4-BE49-F238E27FC236}">
                <a16:creationId xmlns:a16="http://schemas.microsoft.com/office/drawing/2014/main" id="{187B2E76-FF6D-09DF-FAE3-C8BCFDCE1D98}"/>
              </a:ext>
            </a:extLst>
          </p:cNvPr>
          <p:cNvSpPr txBox="1"/>
          <p:nvPr/>
        </p:nvSpPr>
        <p:spPr>
          <a:xfrm>
            <a:off x="720725" y="5760000"/>
            <a:ext cx="7535575" cy="307777"/>
          </a:xfrm>
          <a:prstGeom prst="rect">
            <a:avLst/>
          </a:prstGeom>
          <a:noFill/>
        </p:spPr>
        <p:txBody>
          <a:bodyPr wrap="square" lIns="0" tIns="0" rIns="0" bIns="0" rtlCol="0">
            <a:spAutoFit/>
          </a:bodyPr>
          <a:lstStyle/>
          <a:p>
            <a:r>
              <a:rPr lang="en-GB" sz="2000" dirty="0">
                <a:solidFill>
                  <a:schemeClr val="tx2"/>
                </a:solidFill>
                <a:latin typeface="Source Serif 4 14pt Light" panose="02040603050405020204" pitchFamily="18" charset="0"/>
                <a:ea typeface="Source Serif 4 14pt Light" panose="02040603050405020204" pitchFamily="18" charset="0"/>
                <a:cs typeface="Plus Jakarta Sans" pitchFamily="2" charset="77"/>
              </a:rPr>
              <a:t>Every engagement is different. The responsibility is the same</a:t>
            </a:r>
            <a:r>
              <a:rPr lang="en-GB" dirty="0">
                <a:solidFill>
                  <a:schemeClr val="tx2"/>
                </a:solidFill>
                <a:latin typeface="Source Serif 4 14pt Light" panose="02040603050405020204" pitchFamily="18" charset="0"/>
                <a:ea typeface="Source Serif 4 14pt Light" panose="02040603050405020204" pitchFamily="18" charset="0"/>
              </a:rPr>
              <a:t>.</a:t>
            </a:r>
          </a:p>
        </p:txBody>
      </p:sp>
    </p:spTree>
    <p:extLst>
      <p:ext uri="{BB962C8B-B14F-4D97-AF65-F5344CB8AC3E}">
        <p14:creationId xmlns:p14="http://schemas.microsoft.com/office/powerpoint/2010/main" val="3690431922"/>
      </p:ext>
    </p:extLst>
  </p:cSld>
  <p:clrMapOvr>
    <a:masterClrMapping/>
  </p:clrMapOvr>
</p:sld>
</file>

<file path=ppt/theme/theme1.xml><?xml version="1.0" encoding="utf-8"?>
<a:theme xmlns:a="http://schemas.openxmlformats.org/drawingml/2006/main" name="Office Theme">
  <a:themeElements>
    <a:clrScheme name="Custom 2">
      <a:dk1>
        <a:srgbClr val="0F0326"/>
      </a:dk1>
      <a:lt1>
        <a:srgbClr val="FFFFFF"/>
      </a:lt1>
      <a:dk2>
        <a:srgbClr val="0F535F"/>
      </a:dk2>
      <a:lt2>
        <a:srgbClr val="EBFCFF"/>
      </a:lt2>
      <a:accent1>
        <a:srgbClr val="6F00FF"/>
      </a:accent1>
      <a:accent2>
        <a:srgbClr val="3CDC97"/>
      </a:accent2>
      <a:accent3>
        <a:srgbClr val="2FE0C7"/>
      </a:accent3>
      <a:accent4>
        <a:srgbClr val="1CC8E5"/>
      </a:accent4>
      <a:accent5>
        <a:srgbClr val="3B5CFF"/>
      </a:accent5>
      <a:accent6>
        <a:srgbClr val="FF6F4E"/>
      </a:accent6>
      <a:hlink>
        <a:srgbClr val="0E0226"/>
      </a:hlink>
      <a:folHlink>
        <a:srgbClr val="0F525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effectLst/>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1275</Words>
  <Application>Microsoft Office PowerPoint</Application>
  <PresentationFormat>Widescreen</PresentationFormat>
  <Paragraphs>160</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Arial</vt:lpstr>
      <vt:lpstr>Plus Jakarta Sans</vt:lpstr>
      <vt:lpstr>Source Serif 4 14pt</vt:lpstr>
      <vt:lpstr>Source Serif 4 14pt Light</vt:lpstr>
      <vt:lpstr>Source Serif 4 14pt Medium</vt:lpstr>
      <vt:lpstr>Office Theme</vt:lpstr>
      <vt:lpstr>Guidance when decisions matter most</vt:lpstr>
      <vt:lpstr>PowerPoint Presentation</vt:lpstr>
      <vt:lpstr>The moments that shape a business rarely arrive with perfect information or unlimited time</vt:lpstr>
      <vt:lpstr>We help clients create, realise and protect value</vt:lpstr>
      <vt:lpstr>Business growth, funding and scale advisory</vt:lpstr>
      <vt:lpstr>Exit planning, M&amp;A and succession advisory</vt:lpstr>
      <vt:lpstr>Restructuring, recovery and stakeholder advisory</vt:lpstr>
      <vt:lpstr>Exit planning, M&amp;A and succession advisory</vt:lpstr>
      <vt:lpstr>Who we work with</vt:lpstr>
      <vt:lpstr>Joined-up advice in practice</vt:lpstr>
      <vt:lpstr>Scale, depth and national reach</vt:lpstr>
      <vt:lpstr>Specialist expertise. Joined-up thinking.</vt:lpstr>
      <vt:lpstr>Our brands - capabilities and expertise </vt:lpstr>
      <vt:lpstr>Why choose K3 Advisory Group</vt:lpstr>
      <vt:lpstr>Meet some of the Executive Leadership Team</vt:lpstr>
      <vt:lpstr>Our locations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Anne Waddicor</dc:creator>
  <cp:lastModifiedBy>Faye Hughes-Eastwood</cp:lastModifiedBy>
  <cp:revision>111</cp:revision>
  <cp:lastPrinted>2026-04-27T11:22:55Z</cp:lastPrinted>
  <dcterms:created xsi:type="dcterms:W3CDTF">2026-02-16T17:00:56Z</dcterms:created>
  <dcterms:modified xsi:type="dcterms:W3CDTF">2026-06-19T08:30:18Z</dcterms:modified>
</cp:coreProperties>
</file>